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27"/>
  </p:notesMasterIdLst>
  <p:handoutMasterIdLst>
    <p:handoutMasterId r:id="rId28"/>
  </p:handoutMasterIdLst>
  <p:sldIdLst>
    <p:sldId id="256" r:id="rId5"/>
    <p:sldId id="261" r:id="rId6"/>
    <p:sldId id="257" r:id="rId7"/>
    <p:sldId id="310" r:id="rId8"/>
    <p:sldId id="297" r:id="rId9"/>
    <p:sldId id="259" r:id="rId10"/>
    <p:sldId id="299" r:id="rId11"/>
    <p:sldId id="300" r:id="rId12"/>
    <p:sldId id="301" r:id="rId13"/>
    <p:sldId id="312" r:id="rId14"/>
    <p:sldId id="302" r:id="rId15"/>
    <p:sldId id="303" r:id="rId16"/>
    <p:sldId id="304" r:id="rId17"/>
    <p:sldId id="305" r:id="rId18"/>
    <p:sldId id="307" r:id="rId19"/>
    <p:sldId id="308" r:id="rId20"/>
    <p:sldId id="309" r:id="rId21"/>
    <p:sldId id="285" r:id="rId22"/>
    <p:sldId id="282" r:id="rId23"/>
    <p:sldId id="286" r:id="rId24"/>
    <p:sldId id="311" r:id="rId25"/>
    <p:sldId id="296" r:id="rId26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F7F7F"/>
    <a:srgbClr val="A6A6A6"/>
    <a:srgbClr val="BFBFBF"/>
    <a:srgbClr val="465359"/>
    <a:srgbClr val="757575"/>
    <a:srgbClr val="8B8B8B"/>
    <a:srgbClr val="B0B0B0"/>
    <a:srgbClr val="D3D3D3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34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6AE60B-070A-4D9A-AF8B-43D0DE0BCB5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C9D034DA-DB8E-4956-B03A-29C75F6CCEAC}">
      <dgm:prSet phldrT="[Text]" custT="1"/>
      <dgm:spPr>
        <a:solidFill>
          <a:schemeClr val="bg2"/>
        </a:solidFill>
      </dgm:spPr>
      <dgm:t>
        <a:bodyPr rtlCol="0"/>
        <a:lstStyle/>
        <a:p>
          <a:pPr rtl="0"/>
          <a:r>
            <a:rPr lang="pt-PT" sz="1600" noProof="0" dirty="0">
              <a:solidFill>
                <a:schemeClr val="tx2"/>
              </a:solidFill>
              <a:cs typeface="Arial" panose="020B0604020202020204" pitchFamily="34" charset="0"/>
            </a:rPr>
            <a:t>Preço</a:t>
          </a:r>
          <a:endParaRPr lang="pt-PT" sz="1600" noProof="0" dirty="0"/>
        </a:p>
      </dgm:t>
    </dgm:pt>
    <dgm:pt modelId="{EECCBB25-5895-44BE-8193-A44AB29F0C11}" type="parTrans" cxnId="{29076922-475B-49BB-8B65-71A06EDB1A59}">
      <dgm:prSet/>
      <dgm:spPr/>
      <dgm:t>
        <a:bodyPr rtlCol="0"/>
        <a:lstStyle/>
        <a:p>
          <a:pPr rtl="0"/>
          <a:endParaRPr lang="pt-PT" noProof="0" dirty="0"/>
        </a:p>
      </dgm:t>
    </dgm:pt>
    <dgm:pt modelId="{ABDF8AAD-3C03-4DD4-8939-42ECDD5BE967}" type="sibTrans" cxnId="{29076922-475B-49BB-8B65-71A06EDB1A59}">
      <dgm:prSet/>
      <dgm:spPr/>
      <dgm:t>
        <a:bodyPr rtlCol="0"/>
        <a:lstStyle/>
        <a:p>
          <a:pPr rtl="0"/>
          <a:endParaRPr lang="pt-PT" noProof="0" dirty="0"/>
        </a:p>
      </dgm:t>
    </dgm:pt>
    <dgm:pt modelId="{77634288-BCE1-435F-99A3-9297B2C954AE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pt-PT" sz="1050" noProof="0" dirty="0">
              <a:solidFill>
                <a:schemeClr val="tx2"/>
              </a:solidFill>
            </a:rPr>
            <a:t>Modo gratuito limitado</a:t>
          </a:r>
        </a:p>
      </dgm:t>
    </dgm:pt>
    <dgm:pt modelId="{CA50E07E-7507-4852-955F-873DD4DEE0EF}" type="parTrans" cxnId="{E2303A66-32F2-4CDA-8134-2A95DD296A99}">
      <dgm:prSet/>
      <dgm:spPr/>
      <dgm:t>
        <a:bodyPr rtlCol="0"/>
        <a:lstStyle/>
        <a:p>
          <a:pPr rtl="0"/>
          <a:endParaRPr lang="pt-PT" noProof="0" dirty="0"/>
        </a:p>
      </dgm:t>
    </dgm:pt>
    <dgm:pt modelId="{13CFE705-00DA-4318-95F4-87A86E750BA2}" type="sibTrans" cxnId="{E2303A66-32F2-4CDA-8134-2A95DD296A99}">
      <dgm:prSet/>
      <dgm:spPr/>
      <dgm:t>
        <a:bodyPr rtlCol="0"/>
        <a:lstStyle/>
        <a:p>
          <a:pPr rtl="0"/>
          <a:endParaRPr lang="pt-PT" noProof="0" dirty="0"/>
        </a:p>
      </dgm:t>
    </dgm:pt>
    <dgm:pt modelId="{2CB9DBDF-9A0C-4096-9173-9F2F590692AD}">
      <dgm:prSet phldrT="[Text]" custT="1"/>
      <dgm:spPr>
        <a:solidFill>
          <a:schemeClr val="bg2"/>
        </a:solidFill>
      </dgm:spPr>
      <dgm:t>
        <a:bodyPr rtlCol="0"/>
        <a:lstStyle/>
        <a:p>
          <a:pPr rtl="0"/>
          <a:r>
            <a:rPr lang="pt-PT" sz="1600" noProof="0" dirty="0">
              <a:solidFill>
                <a:schemeClr val="tx2"/>
              </a:solidFill>
              <a:cs typeface="Arial" panose="020B0604020202020204" pitchFamily="34" charset="0"/>
            </a:rPr>
            <a:t>Otimização</a:t>
          </a:r>
          <a:endParaRPr lang="pt-PT" sz="1600" noProof="0" dirty="0"/>
        </a:p>
      </dgm:t>
    </dgm:pt>
    <dgm:pt modelId="{49B919B8-C609-4B75-A3C7-D5FC664AF13C}" type="parTrans" cxnId="{7ED1CC64-0522-4B22-9AD5-AB655E6201DC}">
      <dgm:prSet/>
      <dgm:spPr/>
      <dgm:t>
        <a:bodyPr rtlCol="0"/>
        <a:lstStyle/>
        <a:p>
          <a:pPr rtl="0"/>
          <a:endParaRPr lang="pt-PT" noProof="0" dirty="0"/>
        </a:p>
      </dgm:t>
    </dgm:pt>
    <dgm:pt modelId="{FAA0D767-3C02-455B-994D-E6777216F1CB}" type="sibTrans" cxnId="{7ED1CC64-0522-4B22-9AD5-AB655E6201DC}">
      <dgm:prSet/>
      <dgm:spPr/>
      <dgm:t>
        <a:bodyPr rtlCol="0"/>
        <a:lstStyle/>
        <a:p>
          <a:pPr rtl="0"/>
          <a:endParaRPr lang="pt-PT" noProof="0" dirty="0"/>
        </a:p>
      </dgm:t>
    </dgm:pt>
    <dgm:pt modelId="{A9343295-894A-4F3D-8DFB-06F2B3C4F702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pt-PT" sz="1050" noProof="0" dirty="0">
              <a:solidFill>
                <a:schemeClr val="tx2"/>
              </a:solidFill>
              <a:cs typeface="Arial" panose="020B0604020202020204" pitchFamily="34" charset="0"/>
            </a:rPr>
            <a:t>Difícil de Otimizar devido à quantidade de recursos</a:t>
          </a:r>
          <a:endParaRPr lang="pt-PT" sz="1050" noProof="0" dirty="0">
            <a:solidFill>
              <a:schemeClr val="tx2"/>
            </a:solidFill>
          </a:endParaRPr>
        </a:p>
      </dgm:t>
    </dgm:pt>
    <dgm:pt modelId="{0E8AFDF3-F9E7-44F3-8A56-8C5EA64A56E9}" type="parTrans" cxnId="{2DC7CCA1-94B0-4CD6-9F3E-830827127F44}">
      <dgm:prSet/>
      <dgm:spPr/>
      <dgm:t>
        <a:bodyPr rtlCol="0"/>
        <a:lstStyle/>
        <a:p>
          <a:pPr rtl="0"/>
          <a:endParaRPr lang="pt-PT" noProof="0" dirty="0"/>
        </a:p>
      </dgm:t>
    </dgm:pt>
    <dgm:pt modelId="{38FBFE5E-991E-430B-A0C8-4FCB9CA009A1}" type="sibTrans" cxnId="{2DC7CCA1-94B0-4CD6-9F3E-830827127F44}">
      <dgm:prSet/>
      <dgm:spPr/>
      <dgm:t>
        <a:bodyPr rtlCol="0"/>
        <a:lstStyle/>
        <a:p>
          <a:pPr rtl="0"/>
          <a:endParaRPr lang="pt-PT" noProof="0" dirty="0"/>
        </a:p>
      </dgm:t>
    </dgm:pt>
    <dgm:pt modelId="{98B19911-2813-403E-92C4-A01761D5B942}">
      <dgm:prSet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pt-PT" sz="1050" noProof="0" dirty="0">
              <a:solidFill>
                <a:schemeClr val="tx2"/>
              </a:solidFill>
            </a:rPr>
            <a:t>Dispendioso para organizações de maior dimensão</a:t>
          </a:r>
        </a:p>
      </dgm:t>
    </dgm:pt>
    <dgm:pt modelId="{51227B36-43E3-481E-AFD8-9A8573D636FF}" type="parTrans" cxnId="{1F867E23-A9D8-4AD5-AEEB-E97DD6C0F06F}">
      <dgm:prSet/>
      <dgm:spPr/>
      <dgm:t>
        <a:bodyPr rtlCol="0"/>
        <a:lstStyle/>
        <a:p>
          <a:pPr rtl="0"/>
          <a:endParaRPr lang="pt-PT" noProof="0" dirty="0"/>
        </a:p>
      </dgm:t>
    </dgm:pt>
    <dgm:pt modelId="{9607D92C-13BB-48B4-8C49-C01228FE233A}" type="sibTrans" cxnId="{1F867E23-A9D8-4AD5-AEEB-E97DD6C0F06F}">
      <dgm:prSet/>
      <dgm:spPr/>
      <dgm:t>
        <a:bodyPr rtlCol="0"/>
        <a:lstStyle/>
        <a:p>
          <a:pPr rtl="0"/>
          <a:endParaRPr lang="pt-PT" noProof="0" dirty="0"/>
        </a:p>
      </dgm:t>
    </dgm:pt>
    <dgm:pt modelId="{90B3CFED-87EA-4481-B187-96B0EC068142}">
      <dgm:prSet custT="1"/>
      <dgm:spPr>
        <a:solidFill>
          <a:schemeClr val="bg2"/>
        </a:solidFill>
        <a:ln>
          <a:noFill/>
        </a:ln>
      </dgm:spPr>
      <dgm:t>
        <a:bodyPr rtlCol="0"/>
        <a:lstStyle/>
        <a:p>
          <a:pPr rtl="0"/>
          <a:endParaRPr lang="pt-PT" sz="1050" noProof="0" dirty="0">
            <a:solidFill>
              <a:schemeClr val="tx2"/>
            </a:solidFill>
          </a:endParaRPr>
        </a:p>
      </dgm:t>
    </dgm:pt>
    <dgm:pt modelId="{A3B7380B-8009-4B3D-89AA-BE303AA49680}" type="parTrans" cxnId="{8303FC22-E0F0-4FC7-B521-08AA29D278E9}">
      <dgm:prSet/>
      <dgm:spPr/>
      <dgm:t>
        <a:bodyPr rtlCol="0"/>
        <a:lstStyle/>
        <a:p>
          <a:pPr rtl="0"/>
          <a:endParaRPr lang="pt-PT" noProof="0" dirty="0"/>
        </a:p>
      </dgm:t>
    </dgm:pt>
    <dgm:pt modelId="{F4801340-686E-4328-A9A7-825391E75716}" type="sibTrans" cxnId="{8303FC22-E0F0-4FC7-B521-08AA29D278E9}">
      <dgm:prSet/>
      <dgm:spPr/>
      <dgm:t>
        <a:bodyPr rtlCol="0"/>
        <a:lstStyle/>
        <a:p>
          <a:pPr rtl="0"/>
          <a:endParaRPr lang="pt-PT" noProof="0" dirty="0"/>
        </a:p>
      </dgm:t>
    </dgm:pt>
    <dgm:pt modelId="{27212398-99A9-4096-BBE7-6DC5849B653C}" type="pres">
      <dgm:prSet presAssocID="{A86AE60B-070A-4D9A-AF8B-43D0DE0BCB56}" presName="theList" presStyleCnt="0">
        <dgm:presLayoutVars>
          <dgm:dir/>
          <dgm:animLvl val="lvl"/>
          <dgm:resizeHandles val="exact"/>
        </dgm:presLayoutVars>
      </dgm:prSet>
      <dgm:spPr/>
    </dgm:pt>
    <dgm:pt modelId="{5269004A-CC66-4653-917D-A8F449CA4D6D}" type="pres">
      <dgm:prSet presAssocID="{C9D034DA-DB8E-4956-B03A-29C75F6CCEAC}" presName="compNode" presStyleCnt="0"/>
      <dgm:spPr/>
    </dgm:pt>
    <dgm:pt modelId="{DCC9FF93-CDFA-464A-A75F-C45C1317BB84}" type="pres">
      <dgm:prSet presAssocID="{C9D034DA-DB8E-4956-B03A-29C75F6CCEAC}" presName="aNode" presStyleLbl="bgShp" presStyleIdx="0" presStyleCnt="2" custLinFactY="-13950" custLinFactNeighborX="-39350" custLinFactNeighborY="-100000"/>
      <dgm:spPr/>
    </dgm:pt>
    <dgm:pt modelId="{361A989A-9FFE-49D5-BC5B-C92E7DD08C70}" type="pres">
      <dgm:prSet presAssocID="{C9D034DA-DB8E-4956-B03A-29C75F6CCEAC}" presName="textNode" presStyleLbl="bgShp" presStyleIdx="0" presStyleCnt="2"/>
      <dgm:spPr/>
    </dgm:pt>
    <dgm:pt modelId="{AB62D1E5-68F5-45B5-BC79-35E7402B9309}" type="pres">
      <dgm:prSet presAssocID="{C9D034DA-DB8E-4956-B03A-29C75F6CCEAC}" presName="compChildNode" presStyleCnt="0"/>
      <dgm:spPr/>
    </dgm:pt>
    <dgm:pt modelId="{39446C4D-EFE8-4306-B48B-CE14890BF033}" type="pres">
      <dgm:prSet presAssocID="{C9D034DA-DB8E-4956-B03A-29C75F6CCEAC}" presName="theInnerList" presStyleCnt="0"/>
      <dgm:spPr/>
    </dgm:pt>
    <dgm:pt modelId="{103CEA5E-5250-4639-9E00-38A3A72ED0AE}" type="pres">
      <dgm:prSet presAssocID="{77634288-BCE1-435F-99A3-9297B2C954AE}" presName="childNode" presStyleLbl="node1" presStyleIdx="0" presStyleCnt="4">
        <dgm:presLayoutVars>
          <dgm:bulletEnabled val="1"/>
        </dgm:presLayoutVars>
      </dgm:prSet>
      <dgm:spPr/>
    </dgm:pt>
    <dgm:pt modelId="{2810B1D5-7B79-4673-8287-FAE72BCE855A}" type="pres">
      <dgm:prSet presAssocID="{77634288-BCE1-435F-99A3-9297B2C954AE}" presName="aSpace2" presStyleCnt="0"/>
      <dgm:spPr/>
    </dgm:pt>
    <dgm:pt modelId="{F9442A7B-D862-45EF-AD5E-9A485DD285DC}" type="pres">
      <dgm:prSet presAssocID="{98B19911-2813-403E-92C4-A01761D5B942}" presName="childNode" presStyleLbl="node1" presStyleIdx="1" presStyleCnt="4">
        <dgm:presLayoutVars>
          <dgm:bulletEnabled val="1"/>
        </dgm:presLayoutVars>
      </dgm:prSet>
      <dgm:spPr/>
    </dgm:pt>
    <dgm:pt modelId="{CD503A7F-784D-4FF4-A2F5-8DF8E8FAB8C6}" type="pres">
      <dgm:prSet presAssocID="{C9D034DA-DB8E-4956-B03A-29C75F6CCEAC}" presName="aSpace" presStyleCnt="0"/>
      <dgm:spPr/>
    </dgm:pt>
    <dgm:pt modelId="{05CFE40A-EE31-4C59-8259-EB43D7FD2ED2}" type="pres">
      <dgm:prSet presAssocID="{2CB9DBDF-9A0C-4096-9173-9F2F590692AD}" presName="compNode" presStyleCnt="0"/>
      <dgm:spPr/>
    </dgm:pt>
    <dgm:pt modelId="{44F8A94C-ADB8-4FBD-8B5A-EE7E35D75EE7}" type="pres">
      <dgm:prSet presAssocID="{2CB9DBDF-9A0C-4096-9173-9F2F590692AD}" presName="aNode" presStyleLbl="bgShp" presStyleIdx="1" presStyleCnt="2"/>
      <dgm:spPr/>
    </dgm:pt>
    <dgm:pt modelId="{1F34CE8E-6A1E-4673-AD9E-567525E2D530}" type="pres">
      <dgm:prSet presAssocID="{2CB9DBDF-9A0C-4096-9173-9F2F590692AD}" presName="textNode" presStyleLbl="bgShp" presStyleIdx="1" presStyleCnt="2"/>
      <dgm:spPr/>
    </dgm:pt>
    <dgm:pt modelId="{3836340B-A9A4-4C66-801D-90570CA49104}" type="pres">
      <dgm:prSet presAssocID="{2CB9DBDF-9A0C-4096-9173-9F2F590692AD}" presName="compChildNode" presStyleCnt="0"/>
      <dgm:spPr/>
    </dgm:pt>
    <dgm:pt modelId="{95349DDC-D086-4479-9FCA-629D37A69F7D}" type="pres">
      <dgm:prSet presAssocID="{2CB9DBDF-9A0C-4096-9173-9F2F590692AD}" presName="theInnerList" presStyleCnt="0"/>
      <dgm:spPr/>
    </dgm:pt>
    <dgm:pt modelId="{80619A5E-3149-4A6A-8CC9-E452CACC118D}" type="pres">
      <dgm:prSet presAssocID="{A9343295-894A-4F3D-8DFB-06F2B3C4F702}" presName="childNode" presStyleLbl="node1" presStyleIdx="2" presStyleCnt="4">
        <dgm:presLayoutVars>
          <dgm:bulletEnabled val="1"/>
        </dgm:presLayoutVars>
      </dgm:prSet>
      <dgm:spPr/>
    </dgm:pt>
    <dgm:pt modelId="{10464A55-E266-4748-AF58-33B98F57BCC5}" type="pres">
      <dgm:prSet presAssocID="{A9343295-894A-4F3D-8DFB-06F2B3C4F702}" presName="aSpace2" presStyleCnt="0"/>
      <dgm:spPr/>
    </dgm:pt>
    <dgm:pt modelId="{B141C6B4-22BD-40B9-A028-74CD3F8BBE78}" type="pres">
      <dgm:prSet presAssocID="{90B3CFED-87EA-4481-B187-96B0EC068142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1398FA13-A3D0-447E-8D2B-C84414105973}" type="presOf" srcId="{90B3CFED-87EA-4481-B187-96B0EC068142}" destId="{B141C6B4-22BD-40B9-A028-74CD3F8BBE78}" srcOrd="0" destOrd="0" presId="urn:microsoft.com/office/officeart/2005/8/layout/lProcess2"/>
    <dgm:cxn modelId="{29076922-475B-49BB-8B65-71A06EDB1A59}" srcId="{A86AE60B-070A-4D9A-AF8B-43D0DE0BCB56}" destId="{C9D034DA-DB8E-4956-B03A-29C75F6CCEAC}" srcOrd="0" destOrd="0" parTransId="{EECCBB25-5895-44BE-8193-A44AB29F0C11}" sibTransId="{ABDF8AAD-3C03-4DD4-8939-42ECDD5BE967}"/>
    <dgm:cxn modelId="{8303FC22-E0F0-4FC7-B521-08AA29D278E9}" srcId="{2CB9DBDF-9A0C-4096-9173-9F2F590692AD}" destId="{90B3CFED-87EA-4481-B187-96B0EC068142}" srcOrd="1" destOrd="0" parTransId="{A3B7380B-8009-4B3D-89AA-BE303AA49680}" sibTransId="{F4801340-686E-4328-A9A7-825391E75716}"/>
    <dgm:cxn modelId="{1F867E23-A9D8-4AD5-AEEB-E97DD6C0F06F}" srcId="{C9D034DA-DB8E-4956-B03A-29C75F6CCEAC}" destId="{98B19911-2813-403E-92C4-A01761D5B942}" srcOrd="1" destOrd="0" parTransId="{51227B36-43E3-481E-AFD8-9A8573D636FF}" sibTransId="{9607D92C-13BB-48B4-8C49-C01228FE233A}"/>
    <dgm:cxn modelId="{3B6DD925-D6C5-442B-BEA7-724C1AF63396}" type="presOf" srcId="{77634288-BCE1-435F-99A3-9297B2C954AE}" destId="{103CEA5E-5250-4639-9E00-38A3A72ED0AE}" srcOrd="0" destOrd="0" presId="urn:microsoft.com/office/officeart/2005/8/layout/lProcess2"/>
    <dgm:cxn modelId="{06FAAD26-C8B0-436C-ADC0-48DCD6773590}" type="presOf" srcId="{2CB9DBDF-9A0C-4096-9173-9F2F590692AD}" destId="{44F8A94C-ADB8-4FBD-8B5A-EE7E35D75EE7}" srcOrd="0" destOrd="0" presId="urn:microsoft.com/office/officeart/2005/8/layout/lProcess2"/>
    <dgm:cxn modelId="{AE21D433-E5D6-4109-AE86-8AA18EF57DAF}" type="presOf" srcId="{A9343295-894A-4F3D-8DFB-06F2B3C4F702}" destId="{80619A5E-3149-4A6A-8CC9-E452CACC118D}" srcOrd="0" destOrd="0" presId="urn:microsoft.com/office/officeart/2005/8/layout/lProcess2"/>
    <dgm:cxn modelId="{D8A97C62-F6A5-4C6B-9928-B29846A79631}" type="presOf" srcId="{98B19911-2813-403E-92C4-A01761D5B942}" destId="{F9442A7B-D862-45EF-AD5E-9A485DD285DC}" srcOrd="0" destOrd="0" presId="urn:microsoft.com/office/officeart/2005/8/layout/lProcess2"/>
    <dgm:cxn modelId="{7ED1CC64-0522-4B22-9AD5-AB655E6201DC}" srcId="{A86AE60B-070A-4D9A-AF8B-43D0DE0BCB56}" destId="{2CB9DBDF-9A0C-4096-9173-9F2F590692AD}" srcOrd="1" destOrd="0" parTransId="{49B919B8-C609-4B75-A3C7-D5FC664AF13C}" sibTransId="{FAA0D767-3C02-455B-994D-E6777216F1CB}"/>
    <dgm:cxn modelId="{E2303A66-32F2-4CDA-8134-2A95DD296A99}" srcId="{C9D034DA-DB8E-4956-B03A-29C75F6CCEAC}" destId="{77634288-BCE1-435F-99A3-9297B2C954AE}" srcOrd="0" destOrd="0" parTransId="{CA50E07E-7507-4852-955F-873DD4DEE0EF}" sibTransId="{13CFE705-00DA-4318-95F4-87A86E750BA2}"/>
    <dgm:cxn modelId="{3179BF4D-DB08-487B-A41A-19E03484B46D}" type="presOf" srcId="{A86AE60B-070A-4D9A-AF8B-43D0DE0BCB56}" destId="{27212398-99A9-4096-BBE7-6DC5849B653C}" srcOrd="0" destOrd="0" presId="urn:microsoft.com/office/officeart/2005/8/layout/lProcess2"/>
    <dgm:cxn modelId="{D44FCB83-CA3C-4C2E-934E-4868E06FC511}" type="presOf" srcId="{C9D034DA-DB8E-4956-B03A-29C75F6CCEAC}" destId="{361A989A-9FFE-49D5-BC5B-C92E7DD08C70}" srcOrd="1" destOrd="0" presId="urn:microsoft.com/office/officeart/2005/8/layout/lProcess2"/>
    <dgm:cxn modelId="{2DC7CCA1-94B0-4CD6-9F3E-830827127F44}" srcId="{2CB9DBDF-9A0C-4096-9173-9F2F590692AD}" destId="{A9343295-894A-4F3D-8DFB-06F2B3C4F702}" srcOrd="0" destOrd="0" parTransId="{0E8AFDF3-F9E7-44F3-8A56-8C5EA64A56E9}" sibTransId="{38FBFE5E-991E-430B-A0C8-4FCB9CA009A1}"/>
    <dgm:cxn modelId="{A05AAFA2-4656-4D19-AD60-FCB1E8A7163E}" type="presOf" srcId="{C9D034DA-DB8E-4956-B03A-29C75F6CCEAC}" destId="{DCC9FF93-CDFA-464A-A75F-C45C1317BB84}" srcOrd="0" destOrd="0" presId="urn:microsoft.com/office/officeart/2005/8/layout/lProcess2"/>
    <dgm:cxn modelId="{E297F0BC-766F-46B7-99B9-1589B5671962}" type="presOf" srcId="{2CB9DBDF-9A0C-4096-9173-9F2F590692AD}" destId="{1F34CE8E-6A1E-4673-AD9E-567525E2D530}" srcOrd="1" destOrd="0" presId="urn:microsoft.com/office/officeart/2005/8/layout/lProcess2"/>
    <dgm:cxn modelId="{2DD667C5-C682-47CD-B28C-CEBBFEE0149E}" type="presParOf" srcId="{27212398-99A9-4096-BBE7-6DC5849B653C}" destId="{5269004A-CC66-4653-917D-A8F449CA4D6D}" srcOrd="0" destOrd="0" presId="urn:microsoft.com/office/officeart/2005/8/layout/lProcess2"/>
    <dgm:cxn modelId="{98915CDC-836D-48B2-81AE-BAB879B9ED61}" type="presParOf" srcId="{5269004A-CC66-4653-917D-A8F449CA4D6D}" destId="{DCC9FF93-CDFA-464A-A75F-C45C1317BB84}" srcOrd="0" destOrd="0" presId="urn:microsoft.com/office/officeart/2005/8/layout/lProcess2"/>
    <dgm:cxn modelId="{82ED4958-4F37-4E28-B4A5-D80DD0830589}" type="presParOf" srcId="{5269004A-CC66-4653-917D-A8F449CA4D6D}" destId="{361A989A-9FFE-49D5-BC5B-C92E7DD08C70}" srcOrd="1" destOrd="0" presId="urn:microsoft.com/office/officeart/2005/8/layout/lProcess2"/>
    <dgm:cxn modelId="{1F568C40-10CA-427C-9CD3-BBF9B7F1E499}" type="presParOf" srcId="{5269004A-CC66-4653-917D-A8F449CA4D6D}" destId="{AB62D1E5-68F5-45B5-BC79-35E7402B9309}" srcOrd="2" destOrd="0" presId="urn:microsoft.com/office/officeart/2005/8/layout/lProcess2"/>
    <dgm:cxn modelId="{158AC660-4EE1-42D2-9AE5-9D90CD9BA262}" type="presParOf" srcId="{AB62D1E5-68F5-45B5-BC79-35E7402B9309}" destId="{39446C4D-EFE8-4306-B48B-CE14890BF033}" srcOrd="0" destOrd="0" presId="urn:microsoft.com/office/officeart/2005/8/layout/lProcess2"/>
    <dgm:cxn modelId="{4D5B201B-D852-41B5-8B20-38FF979E0EB2}" type="presParOf" srcId="{39446C4D-EFE8-4306-B48B-CE14890BF033}" destId="{103CEA5E-5250-4639-9E00-38A3A72ED0AE}" srcOrd="0" destOrd="0" presId="urn:microsoft.com/office/officeart/2005/8/layout/lProcess2"/>
    <dgm:cxn modelId="{465683C2-519E-4579-BBDA-87D1A351D7B0}" type="presParOf" srcId="{39446C4D-EFE8-4306-B48B-CE14890BF033}" destId="{2810B1D5-7B79-4673-8287-FAE72BCE855A}" srcOrd="1" destOrd="0" presId="urn:microsoft.com/office/officeart/2005/8/layout/lProcess2"/>
    <dgm:cxn modelId="{633421AE-F307-48CE-BBF4-80881401CE7F}" type="presParOf" srcId="{39446C4D-EFE8-4306-B48B-CE14890BF033}" destId="{F9442A7B-D862-45EF-AD5E-9A485DD285DC}" srcOrd="2" destOrd="0" presId="urn:microsoft.com/office/officeart/2005/8/layout/lProcess2"/>
    <dgm:cxn modelId="{9CA7A31B-E60B-493B-8E9A-5C0D065CA1B3}" type="presParOf" srcId="{27212398-99A9-4096-BBE7-6DC5849B653C}" destId="{CD503A7F-784D-4FF4-A2F5-8DF8E8FAB8C6}" srcOrd="1" destOrd="0" presId="urn:microsoft.com/office/officeart/2005/8/layout/lProcess2"/>
    <dgm:cxn modelId="{305B54FD-65A9-4D40-AE16-90FD5C0EB432}" type="presParOf" srcId="{27212398-99A9-4096-BBE7-6DC5849B653C}" destId="{05CFE40A-EE31-4C59-8259-EB43D7FD2ED2}" srcOrd="2" destOrd="0" presId="urn:microsoft.com/office/officeart/2005/8/layout/lProcess2"/>
    <dgm:cxn modelId="{58A946AF-27EB-4B5B-99E6-1C8354C5B6DF}" type="presParOf" srcId="{05CFE40A-EE31-4C59-8259-EB43D7FD2ED2}" destId="{44F8A94C-ADB8-4FBD-8B5A-EE7E35D75EE7}" srcOrd="0" destOrd="0" presId="urn:microsoft.com/office/officeart/2005/8/layout/lProcess2"/>
    <dgm:cxn modelId="{3E7A31EC-D6B8-43CC-88F4-48731DC0B13A}" type="presParOf" srcId="{05CFE40A-EE31-4C59-8259-EB43D7FD2ED2}" destId="{1F34CE8E-6A1E-4673-AD9E-567525E2D530}" srcOrd="1" destOrd="0" presId="urn:microsoft.com/office/officeart/2005/8/layout/lProcess2"/>
    <dgm:cxn modelId="{A6C9BB16-39F5-4CCD-A6EC-26F8723BE813}" type="presParOf" srcId="{05CFE40A-EE31-4C59-8259-EB43D7FD2ED2}" destId="{3836340B-A9A4-4C66-801D-90570CA49104}" srcOrd="2" destOrd="0" presId="urn:microsoft.com/office/officeart/2005/8/layout/lProcess2"/>
    <dgm:cxn modelId="{A8D86685-B9B9-4075-A304-D73DD39298FF}" type="presParOf" srcId="{3836340B-A9A4-4C66-801D-90570CA49104}" destId="{95349DDC-D086-4479-9FCA-629D37A69F7D}" srcOrd="0" destOrd="0" presId="urn:microsoft.com/office/officeart/2005/8/layout/lProcess2"/>
    <dgm:cxn modelId="{B489F524-E680-426F-B3A9-6FDF4B3774B0}" type="presParOf" srcId="{95349DDC-D086-4479-9FCA-629D37A69F7D}" destId="{80619A5E-3149-4A6A-8CC9-E452CACC118D}" srcOrd="0" destOrd="0" presId="urn:microsoft.com/office/officeart/2005/8/layout/lProcess2"/>
    <dgm:cxn modelId="{EAC992C5-252E-43B6-BFCC-6D7916E99D1B}" type="presParOf" srcId="{95349DDC-D086-4479-9FCA-629D37A69F7D}" destId="{10464A55-E266-4748-AF58-33B98F57BCC5}" srcOrd="1" destOrd="0" presId="urn:microsoft.com/office/officeart/2005/8/layout/lProcess2"/>
    <dgm:cxn modelId="{A174FD8D-BE51-4D51-979F-DBDD978F9B20}" type="presParOf" srcId="{95349DDC-D086-4479-9FCA-629D37A69F7D}" destId="{B141C6B4-22BD-40B9-A028-74CD3F8BBE78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6AE60B-070A-4D9A-AF8B-43D0DE0BCB5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C9D034DA-DB8E-4956-B03A-29C75F6CCEAC}">
      <dgm:prSet phldrT="[Text]" custT="1"/>
      <dgm:spPr>
        <a:solidFill>
          <a:schemeClr val="bg2"/>
        </a:solidFill>
      </dgm:spPr>
      <dgm:t>
        <a:bodyPr rtlCol="0"/>
        <a:lstStyle/>
        <a:p>
          <a:pPr rtl="0"/>
          <a:r>
            <a:rPr lang="pt-PT" sz="1600" noProof="0" dirty="0">
              <a:solidFill>
                <a:schemeClr val="tx2"/>
              </a:solidFill>
              <a:cs typeface="Arial" panose="020B0604020202020204" pitchFamily="34" charset="0"/>
            </a:rPr>
            <a:t>Acessibilidade</a:t>
          </a:r>
          <a:endParaRPr lang="pt-PT" sz="1600" noProof="0" dirty="0"/>
        </a:p>
      </dgm:t>
    </dgm:pt>
    <dgm:pt modelId="{EECCBB25-5895-44BE-8193-A44AB29F0C11}" type="parTrans" cxnId="{29076922-475B-49BB-8B65-71A06EDB1A59}">
      <dgm:prSet/>
      <dgm:spPr/>
      <dgm:t>
        <a:bodyPr rtlCol="0"/>
        <a:lstStyle/>
        <a:p>
          <a:pPr rtl="0"/>
          <a:endParaRPr lang="pt-PT" noProof="0" dirty="0"/>
        </a:p>
      </dgm:t>
    </dgm:pt>
    <dgm:pt modelId="{ABDF8AAD-3C03-4DD4-8939-42ECDD5BE967}" type="sibTrans" cxnId="{29076922-475B-49BB-8B65-71A06EDB1A59}">
      <dgm:prSet/>
      <dgm:spPr/>
      <dgm:t>
        <a:bodyPr rtlCol="0"/>
        <a:lstStyle/>
        <a:p>
          <a:pPr rtl="0"/>
          <a:endParaRPr lang="pt-PT" noProof="0" dirty="0"/>
        </a:p>
      </dgm:t>
    </dgm:pt>
    <dgm:pt modelId="{77634288-BCE1-435F-99A3-9297B2C954AE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pt-PT" sz="1050" noProof="0" dirty="0">
              <a:solidFill>
                <a:schemeClr val="tx2"/>
              </a:solidFill>
            </a:rPr>
            <a:t>Fácil de Implementar</a:t>
          </a:r>
        </a:p>
      </dgm:t>
    </dgm:pt>
    <dgm:pt modelId="{CA50E07E-7507-4852-955F-873DD4DEE0EF}" type="parTrans" cxnId="{E2303A66-32F2-4CDA-8134-2A95DD296A99}">
      <dgm:prSet/>
      <dgm:spPr/>
      <dgm:t>
        <a:bodyPr rtlCol="0"/>
        <a:lstStyle/>
        <a:p>
          <a:pPr rtl="0"/>
          <a:endParaRPr lang="pt-PT" noProof="0" dirty="0"/>
        </a:p>
      </dgm:t>
    </dgm:pt>
    <dgm:pt modelId="{13CFE705-00DA-4318-95F4-87A86E750BA2}" type="sibTrans" cxnId="{E2303A66-32F2-4CDA-8134-2A95DD296A99}">
      <dgm:prSet/>
      <dgm:spPr/>
      <dgm:t>
        <a:bodyPr rtlCol="0"/>
        <a:lstStyle/>
        <a:p>
          <a:pPr rtl="0"/>
          <a:endParaRPr lang="pt-PT" noProof="0" dirty="0"/>
        </a:p>
      </dgm:t>
    </dgm:pt>
    <dgm:pt modelId="{769B9F8E-7B82-4582-A45B-0569850E0362}">
      <dgm:prSet phldrT="[Text]" custT="1"/>
      <dgm:spPr>
        <a:solidFill>
          <a:schemeClr val="bg2"/>
        </a:solidFill>
        <a:ln>
          <a:noFill/>
        </a:ln>
      </dgm:spPr>
      <dgm:t>
        <a:bodyPr rtlCol="0"/>
        <a:lstStyle/>
        <a:p>
          <a:pPr rtl="0"/>
          <a:r>
            <a:rPr lang="pt-PT" sz="1050" noProof="0" dirty="0">
              <a:solidFill>
                <a:schemeClr val="tx2"/>
              </a:solidFill>
            </a:rPr>
            <a:t> </a:t>
          </a:r>
        </a:p>
      </dgm:t>
    </dgm:pt>
    <dgm:pt modelId="{C3D98E48-F8E4-4A4C-8697-F7692835C6F5}" type="parTrans" cxnId="{D3589BEB-10A5-4EE1-B044-594EBF26486B}">
      <dgm:prSet/>
      <dgm:spPr/>
      <dgm:t>
        <a:bodyPr rtlCol="0"/>
        <a:lstStyle/>
        <a:p>
          <a:pPr rtl="0"/>
          <a:endParaRPr lang="pt-PT" noProof="0" dirty="0"/>
        </a:p>
      </dgm:t>
    </dgm:pt>
    <dgm:pt modelId="{A53E673C-6C6D-43FE-BA0C-C75422B2585D}" type="sibTrans" cxnId="{D3589BEB-10A5-4EE1-B044-594EBF26486B}">
      <dgm:prSet/>
      <dgm:spPr/>
      <dgm:t>
        <a:bodyPr rtlCol="0"/>
        <a:lstStyle/>
        <a:p>
          <a:pPr rtl="0"/>
          <a:endParaRPr lang="pt-PT" noProof="0" dirty="0"/>
        </a:p>
      </dgm:t>
    </dgm:pt>
    <dgm:pt modelId="{2CB9DBDF-9A0C-4096-9173-9F2F590692AD}">
      <dgm:prSet phldrT="[Text]" custT="1"/>
      <dgm:spPr>
        <a:solidFill>
          <a:schemeClr val="bg2"/>
        </a:solidFill>
      </dgm:spPr>
      <dgm:t>
        <a:bodyPr rtlCol="0"/>
        <a:lstStyle/>
        <a:p>
          <a:pPr rtl="0"/>
          <a:r>
            <a:rPr lang="pt-PT" sz="1600" noProof="0" dirty="0">
              <a:solidFill>
                <a:schemeClr val="tx2"/>
              </a:solidFill>
              <a:cs typeface="Arial" panose="020B0604020202020204" pitchFamily="34" charset="0"/>
            </a:rPr>
            <a:t>Suporte</a:t>
          </a:r>
          <a:endParaRPr lang="pt-PT" sz="1600" noProof="0" dirty="0"/>
        </a:p>
      </dgm:t>
    </dgm:pt>
    <dgm:pt modelId="{49B919B8-C609-4B75-A3C7-D5FC664AF13C}" type="parTrans" cxnId="{7ED1CC64-0522-4B22-9AD5-AB655E6201DC}">
      <dgm:prSet/>
      <dgm:spPr/>
      <dgm:t>
        <a:bodyPr rtlCol="0"/>
        <a:lstStyle/>
        <a:p>
          <a:pPr rtl="0"/>
          <a:endParaRPr lang="pt-PT" noProof="0" dirty="0"/>
        </a:p>
      </dgm:t>
    </dgm:pt>
    <dgm:pt modelId="{FAA0D767-3C02-455B-994D-E6777216F1CB}" type="sibTrans" cxnId="{7ED1CC64-0522-4B22-9AD5-AB655E6201DC}">
      <dgm:prSet/>
      <dgm:spPr/>
      <dgm:t>
        <a:bodyPr rtlCol="0"/>
        <a:lstStyle/>
        <a:p>
          <a:pPr rtl="0"/>
          <a:endParaRPr lang="pt-PT" noProof="0" dirty="0"/>
        </a:p>
      </dgm:t>
    </dgm:pt>
    <dgm:pt modelId="{A9343295-894A-4F3D-8DFB-06F2B3C4F702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pt-PT" sz="1050" noProof="0" dirty="0">
              <a:solidFill>
                <a:schemeClr val="tx2"/>
              </a:solidFill>
              <a:cs typeface="Arial" panose="020B0604020202020204" pitchFamily="34" charset="0"/>
            </a:rPr>
            <a:t>Equipa de suporte 24/7</a:t>
          </a:r>
          <a:endParaRPr lang="pt-PT" sz="1050" noProof="0" dirty="0">
            <a:solidFill>
              <a:schemeClr val="tx2"/>
            </a:solidFill>
          </a:endParaRPr>
        </a:p>
      </dgm:t>
    </dgm:pt>
    <dgm:pt modelId="{0E8AFDF3-F9E7-44F3-8A56-8C5EA64A56E9}" type="parTrans" cxnId="{2DC7CCA1-94B0-4CD6-9F3E-830827127F44}">
      <dgm:prSet/>
      <dgm:spPr/>
      <dgm:t>
        <a:bodyPr rtlCol="0"/>
        <a:lstStyle/>
        <a:p>
          <a:pPr rtl="0"/>
          <a:endParaRPr lang="pt-PT" noProof="0" dirty="0"/>
        </a:p>
      </dgm:t>
    </dgm:pt>
    <dgm:pt modelId="{38FBFE5E-991E-430B-A0C8-4FCB9CA009A1}" type="sibTrans" cxnId="{2DC7CCA1-94B0-4CD6-9F3E-830827127F44}">
      <dgm:prSet/>
      <dgm:spPr/>
      <dgm:t>
        <a:bodyPr rtlCol="0"/>
        <a:lstStyle/>
        <a:p>
          <a:pPr rtl="0"/>
          <a:endParaRPr lang="pt-PT" noProof="0" dirty="0"/>
        </a:p>
      </dgm:t>
    </dgm:pt>
    <dgm:pt modelId="{0AEA3E20-0A49-4A92-8B5F-BA0749CD9E33}">
      <dgm:prSet phldrT="[Text]" custT="1"/>
      <dgm:spPr>
        <a:solidFill>
          <a:schemeClr val="bg2"/>
        </a:solidFill>
      </dgm:spPr>
      <dgm:t>
        <a:bodyPr rtlCol="0"/>
        <a:lstStyle/>
        <a:p>
          <a:pPr rtl="0"/>
          <a:r>
            <a:rPr lang="pt-PT" sz="1600" noProof="0" dirty="0">
              <a:solidFill>
                <a:schemeClr val="tx2"/>
              </a:solidFill>
              <a:cs typeface="Arial" panose="020B0604020202020204" pitchFamily="34" charset="0"/>
            </a:rPr>
            <a:t>Componentes</a:t>
          </a:r>
          <a:endParaRPr lang="pt-PT" sz="1600" noProof="0" dirty="0"/>
        </a:p>
      </dgm:t>
    </dgm:pt>
    <dgm:pt modelId="{903DA798-43CC-4FA9-84BC-D312DAC14C09}" type="parTrans" cxnId="{44FABAEF-96DC-49D0-BF68-54C31FA3F06B}">
      <dgm:prSet/>
      <dgm:spPr/>
      <dgm:t>
        <a:bodyPr rtlCol="0"/>
        <a:lstStyle/>
        <a:p>
          <a:pPr rtl="0"/>
          <a:endParaRPr lang="pt-PT" noProof="0" dirty="0"/>
        </a:p>
      </dgm:t>
    </dgm:pt>
    <dgm:pt modelId="{BA1A320B-09F7-4786-B205-FA61847B099E}" type="sibTrans" cxnId="{44FABAEF-96DC-49D0-BF68-54C31FA3F06B}">
      <dgm:prSet/>
      <dgm:spPr/>
      <dgm:t>
        <a:bodyPr rtlCol="0"/>
        <a:lstStyle/>
        <a:p>
          <a:pPr rtl="0"/>
          <a:endParaRPr lang="pt-PT" noProof="0" dirty="0"/>
        </a:p>
      </dgm:t>
    </dgm:pt>
    <dgm:pt modelId="{00E726C2-C667-4E88-8035-7E8533B06383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pt-PT" sz="1050" noProof="0" dirty="0">
              <a:solidFill>
                <a:schemeClr val="tx2"/>
              </a:solidFill>
              <a:cs typeface="Arial" panose="020B0604020202020204" pitchFamily="34" charset="0"/>
            </a:rPr>
            <a:t>Diversos recursos integrados</a:t>
          </a:r>
          <a:endParaRPr lang="pt-PT" sz="1050" noProof="0" dirty="0">
            <a:solidFill>
              <a:schemeClr val="tx2"/>
            </a:solidFill>
          </a:endParaRPr>
        </a:p>
      </dgm:t>
    </dgm:pt>
    <dgm:pt modelId="{FEA04DC9-0D85-4C73-94FA-F38D26E5D49C}" type="parTrans" cxnId="{EA2ECD16-2C41-4EE2-838F-6236B53E1890}">
      <dgm:prSet/>
      <dgm:spPr/>
      <dgm:t>
        <a:bodyPr rtlCol="0"/>
        <a:lstStyle/>
        <a:p>
          <a:pPr rtl="0"/>
          <a:endParaRPr lang="pt-PT" noProof="0" dirty="0"/>
        </a:p>
      </dgm:t>
    </dgm:pt>
    <dgm:pt modelId="{2A63E21C-A5BA-4DF9-B424-072D634FC493}" type="sibTrans" cxnId="{EA2ECD16-2C41-4EE2-838F-6236B53E1890}">
      <dgm:prSet/>
      <dgm:spPr/>
      <dgm:t>
        <a:bodyPr rtlCol="0"/>
        <a:lstStyle/>
        <a:p>
          <a:pPr rtl="0"/>
          <a:endParaRPr lang="pt-PT" noProof="0" dirty="0"/>
        </a:p>
      </dgm:t>
    </dgm:pt>
    <dgm:pt modelId="{98B19911-2813-403E-92C4-A01761D5B942}">
      <dgm:prSet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pt-PT" sz="1050" noProof="0" dirty="0" err="1">
              <a:solidFill>
                <a:schemeClr val="tx2"/>
              </a:solidFill>
              <a:cs typeface="Arial" panose="020B0604020202020204" pitchFamily="34" charset="0"/>
            </a:rPr>
            <a:t>Multi-Plataformas</a:t>
          </a:r>
          <a:endParaRPr lang="pt-PT" sz="1050" noProof="0" dirty="0">
            <a:solidFill>
              <a:schemeClr val="tx2"/>
            </a:solidFill>
          </a:endParaRPr>
        </a:p>
      </dgm:t>
    </dgm:pt>
    <dgm:pt modelId="{51227B36-43E3-481E-AFD8-9A8573D636FF}" type="parTrans" cxnId="{1F867E23-A9D8-4AD5-AEEB-E97DD6C0F06F}">
      <dgm:prSet/>
      <dgm:spPr/>
      <dgm:t>
        <a:bodyPr rtlCol="0"/>
        <a:lstStyle/>
        <a:p>
          <a:pPr rtl="0"/>
          <a:endParaRPr lang="pt-PT" noProof="0" dirty="0"/>
        </a:p>
      </dgm:t>
    </dgm:pt>
    <dgm:pt modelId="{9607D92C-13BB-48B4-8C49-C01228FE233A}" type="sibTrans" cxnId="{1F867E23-A9D8-4AD5-AEEB-E97DD6C0F06F}">
      <dgm:prSet/>
      <dgm:spPr/>
      <dgm:t>
        <a:bodyPr rtlCol="0"/>
        <a:lstStyle/>
        <a:p>
          <a:pPr rtl="0"/>
          <a:endParaRPr lang="pt-PT" noProof="0" dirty="0"/>
        </a:p>
      </dgm:t>
    </dgm:pt>
    <dgm:pt modelId="{27D6C0B8-3C3B-46CD-AA32-5B84DB59497C}">
      <dgm:prSet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pt-PT" sz="1050" noProof="0" dirty="0">
              <a:solidFill>
                <a:schemeClr val="tx2"/>
              </a:solidFill>
              <a:cs typeface="Arial" panose="020B0604020202020204" pitchFamily="34" charset="0"/>
            </a:rPr>
            <a:t>Ajustável a vários modelos de negocio</a:t>
          </a:r>
          <a:endParaRPr lang="pt-PT" sz="1050" noProof="0" dirty="0">
            <a:solidFill>
              <a:schemeClr val="tx2"/>
            </a:solidFill>
          </a:endParaRPr>
        </a:p>
      </dgm:t>
    </dgm:pt>
    <dgm:pt modelId="{E0120E27-912A-4BD3-A25F-4BE9A7624450}" type="parTrans" cxnId="{6919A0CD-A67D-487B-B4FF-45BF226DF4B2}">
      <dgm:prSet/>
      <dgm:spPr/>
      <dgm:t>
        <a:bodyPr rtlCol="0"/>
        <a:lstStyle/>
        <a:p>
          <a:pPr rtl="0"/>
          <a:endParaRPr lang="pt-PT" noProof="0" dirty="0"/>
        </a:p>
      </dgm:t>
    </dgm:pt>
    <dgm:pt modelId="{DD509E06-9535-4CAD-AA49-24F07E1C6AF8}" type="sibTrans" cxnId="{6919A0CD-A67D-487B-B4FF-45BF226DF4B2}">
      <dgm:prSet/>
      <dgm:spPr/>
      <dgm:t>
        <a:bodyPr rtlCol="0"/>
        <a:lstStyle/>
        <a:p>
          <a:pPr rtl="0"/>
          <a:endParaRPr lang="pt-PT" noProof="0" dirty="0"/>
        </a:p>
      </dgm:t>
    </dgm:pt>
    <dgm:pt modelId="{41FA22B2-9876-4139-9B9A-3186350F0626}">
      <dgm:prSet custT="1"/>
      <dgm:spPr>
        <a:solidFill>
          <a:schemeClr val="bg2"/>
        </a:solidFill>
        <a:ln>
          <a:noFill/>
        </a:ln>
      </dgm:spPr>
      <dgm:t>
        <a:bodyPr rtlCol="0"/>
        <a:lstStyle/>
        <a:p>
          <a:pPr rtl="0"/>
          <a:r>
            <a:rPr lang="pt-PT" sz="1050" noProof="0" dirty="0">
              <a:solidFill>
                <a:schemeClr val="tx2"/>
              </a:solidFill>
            </a:rPr>
            <a:t> </a:t>
          </a:r>
        </a:p>
      </dgm:t>
    </dgm:pt>
    <dgm:pt modelId="{C86A8F76-3594-4B8B-BAEC-BA821E5C89F3}" type="parTrans" cxnId="{25FC57CC-A789-49EA-8350-1D61B9442491}">
      <dgm:prSet/>
      <dgm:spPr/>
      <dgm:t>
        <a:bodyPr rtlCol="0"/>
        <a:lstStyle/>
        <a:p>
          <a:pPr rtl="0"/>
          <a:endParaRPr lang="pt-PT" noProof="0" dirty="0"/>
        </a:p>
      </dgm:t>
    </dgm:pt>
    <dgm:pt modelId="{DEDAEFC3-4C7E-4038-ADC3-CC2906BAF209}" type="sibTrans" cxnId="{25FC57CC-A789-49EA-8350-1D61B9442491}">
      <dgm:prSet/>
      <dgm:spPr/>
      <dgm:t>
        <a:bodyPr rtlCol="0"/>
        <a:lstStyle/>
        <a:p>
          <a:pPr rtl="0"/>
          <a:endParaRPr lang="pt-PT" noProof="0" dirty="0"/>
        </a:p>
      </dgm:t>
    </dgm:pt>
    <dgm:pt modelId="{B773D5EE-B636-4F43-B731-C2CFC63676EC}">
      <dgm:prSet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pt-PT" sz="1050" noProof="0" dirty="0">
              <a:solidFill>
                <a:schemeClr val="tx2"/>
              </a:solidFill>
              <a:cs typeface="Arial" panose="020B0604020202020204" pitchFamily="34" charset="0"/>
            </a:rPr>
            <a:t>Formação e Documentação</a:t>
          </a:r>
          <a:endParaRPr lang="pt-PT" sz="1050" noProof="0" dirty="0">
            <a:solidFill>
              <a:schemeClr val="tx2"/>
            </a:solidFill>
          </a:endParaRPr>
        </a:p>
      </dgm:t>
    </dgm:pt>
    <dgm:pt modelId="{A4E5BD14-FA12-4AFD-8D52-87BA63CB13BC}" type="sibTrans" cxnId="{F6202ECC-A48C-4232-89A6-842981382917}">
      <dgm:prSet/>
      <dgm:spPr/>
      <dgm:t>
        <a:bodyPr rtlCol="0"/>
        <a:lstStyle/>
        <a:p>
          <a:pPr rtl="0"/>
          <a:endParaRPr lang="pt-PT" noProof="0" dirty="0"/>
        </a:p>
      </dgm:t>
    </dgm:pt>
    <dgm:pt modelId="{AF0AFAF7-29AF-49F0-AAF1-DF000E90FA45}" type="parTrans" cxnId="{F6202ECC-A48C-4232-89A6-842981382917}">
      <dgm:prSet/>
      <dgm:spPr/>
      <dgm:t>
        <a:bodyPr rtlCol="0"/>
        <a:lstStyle/>
        <a:p>
          <a:pPr rtl="0"/>
          <a:endParaRPr lang="pt-PT" noProof="0" dirty="0"/>
        </a:p>
      </dgm:t>
    </dgm:pt>
    <dgm:pt modelId="{D46358BC-26B1-442E-A9EA-83FFC6C3AFA1}">
      <dgm:prSet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pt-PT" sz="1050" noProof="0" dirty="0">
              <a:solidFill>
                <a:schemeClr val="tx2"/>
              </a:solidFill>
            </a:rPr>
            <a:t>Robusto e rápido</a:t>
          </a:r>
        </a:p>
      </dgm:t>
    </dgm:pt>
    <dgm:pt modelId="{A3848E46-9955-4D12-9BEC-3BB7FB17486F}" type="parTrans" cxnId="{0DF494A3-14DC-4F89-AD76-E4EADC8C5D23}">
      <dgm:prSet/>
      <dgm:spPr/>
      <dgm:t>
        <a:bodyPr/>
        <a:lstStyle/>
        <a:p>
          <a:endParaRPr lang="pt-PT"/>
        </a:p>
      </dgm:t>
    </dgm:pt>
    <dgm:pt modelId="{3FA2E179-4977-46C3-A4D1-FB6D7E870DE1}" type="sibTrans" cxnId="{0DF494A3-14DC-4F89-AD76-E4EADC8C5D23}">
      <dgm:prSet/>
      <dgm:spPr/>
      <dgm:t>
        <a:bodyPr/>
        <a:lstStyle/>
        <a:p>
          <a:endParaRPr lang="pt-PT"/>
        </a:p>
      </dgm:t>
    </dgm:pt>
    <dgm:pt modelId="{27212398-99A9-4096-BBE7-6DC5849B653C}" type="pres">
      <dgm:prSet presAssocID="{A86AE60B-070A-4D9A-AF8B-43D0DE0BCB56}" presName="theList" presStyleCnt="0">
        <dgm:presLayoutVars>
          <dgm:dir/>
          <dgm:animLvl val="lvl"/>
          <dgm:resizeHandles val="exact"/>
        </dgm:presLayoutVars>
      </dgm:prSet>
      <dgm:spPr/>
    </dgm:pt>
    <dgm:pt modelId="{5269004A-CC66-4653-917D-A8F449CA4D6D}" type="pres">
      <dgm:prSet presAssocID="{C9D034DA-DB8E-4956-B03A-29C75F6CCEAC}" presName="compNode" presStyleCnt="0"/>
      <dgm:spPr/>
    </dgm:pt>
    <dgm:pt modelId="{DCC9FF93-CDFA-464A-A75F-C45C1317BB84}" type="pres">
      <dgm:prSet presAssocID="{C9D034DA-DB8E-4956-B03A-29C75F6CCEAC}" presName="aNode" presStyleLbl="bgShp" presStyleIdx="0" presStyleCnt="3" custLinFactNeighborX="-621" custLinFactNeighborY="-432"/>
      <dgm:spPr/>
    </dgm:pt>
    <dgm:pt modelId="{361A989A-9FFE-49D5-BC5B-C92E7DD08C70}" type="pres">
      <dgm:prSet presAssocID="{C9D034DA-DB8E-4956-B03A-29C75F6CCEAC}" presName="textNode" presStyleLbl="bgShp" presStyleIdx="0" presStyleCnt="3"/>
      <dgm:spPr/>
    </dgm:pt>
    <dgm:pt modelId="{AB62D1E5-68F5-45B5-BC79-35E7402B9309}" type="pres">
      <dgm:prSet presAssocID="{C9D034DA-DB8E-4956-B03A-29C75F6CCEAC}" presName="compChildNode" presStyleCnt="0"/>
      <dgm:spPr/>
    </dgm:pt>
    <dgm:pt modelId="{39446C4D-EFE8-4306-B48B-CE14890BF033}" type="pres">
      <dgm:prSet presAssocID="{C9D034DA-DB8E-4956-B03A-29C75F6CCEAC}" presName="theInnerList" presStyleCnt="0"/>
      <dgm:spPr/>
    </dgm:pt>
    <dgm:pt modelId="{103CEA5E-5250-4639-9E00-38A3A72ED0AE}" type="pres">
      <dgm:prSet presAssocID="{77634288-BCE1-435F-99A3-9297B2C954AE}" presName="childNode" presStyleLbl="node1" presStyleIdx="0" presStyleCnt="9">
        <dgm:presLayoutVars>
          <dgm:bulletEnabled val="1"/>
        </dgm:presLayoutVars>
      </dgm:prSet>
      <dgm:spPr/>
    </dgm:pt>
    <dgm:pt modelId="{2810B1D5-7B79-4673-8287-FAE72BCE855A}" type="pres">
      <dgm:prSet presAssocID="{77634288-BCE1-435F-99A3-9297B2C954AE}" presName="aSpace2" presStyleCnt="0"/>
      <dgm:spPr/>
    </dgm:pt>
    <dgm:pt modelId="{F9442A7B-D862-45EF-AD5E-9A485DD285DC}" type="pres">
      <dgm:prSet presAssocID="{98B19911-2813-403E-92C4-A01761D5B942}" presName="childNode" presStyleLbl="node1" presStyleIdx="1" presStyleCnt="9">
        <dgm:presLayoutVars>
          <dgm:bulletEnabled val="1"/>
        </dgm:presLayoutVars>
      </dgm:prSet>
      <dgm:spPr/>
    </dgm:pt>
    <dgm:pt modelId="{F59011FB-DF36-4EC7-A760-A61EA2B6F3A4}" type="pres">
      <dgm:prSet presAssocID="{98B19911-2813-403E-92C4-A01761D5B942}" presName="aSpace2" presStyleCnt="0"/>
      <dgm:spPr/>
    </dgm:pt>
    <dgm:pt modelId="{115FDD17-3BBD-40F9-A7DF-15CABE7FE409}" type="pres">
      <dgm:prSet presAssocID="{27D6C0B8-3C3B-46CD-AA32-5B84DB59497C}" presName="childNode" presStyleLbl="node1" presStyleIdx="2" presStyleCnt="9">
        <dgm:presLayoutVars>
          <dgm:bulletEnabled val="1"/>
        </dgm:presLayoutVars>
      </dgm:prSet>
      <dgm:spPr/>
    </dgm:pt>
    <dgm:pt modelId="{F2A1E11F-4C44-4612-968E-3DB025231551}" type="pres">
      <dgm:prSet presAssocID="{27D6C0B8-3C3B-46CD-AA32-5B84DB59497C}" presName="aSpace2" presStyleCnt="0"/>
      <dgm:spPr/>
    </dgm:pt>
    <dgm:pt modelId="{645363A0-708F-4909-BEAC-4D910A608A9A}" type="pres">
      <dgm:prSet presAssocID="{D46358BC-26B1-442E-A9EA-83FFC6C3AFA1}" presName="childNode" presStyleLbl="node1" presStyleIdx="3" presStyleCnt="9">
        <dgm:presLayoutVars>
          <dgm:bulletEnabled val="1"/>
        </dgm:presLayoutVars>
      </dgm:prSet>
      <dgm:spPr/>
    </dgm:pt>
    <dgm:pt modelId="{63316CCF-A458-477B-951A-0727AC171739}" type="pres">
      <dgm:prSet presAssocID="{D46358BC-26B1-442E-A9EA-83FFC6C3AFA1}" presName="aSpace2" presStyleCnt="0"/>
      <dgm:spPr/>
    </dgm:pt>
    <dgm:pt modelId="{45A6A965-9598-417E-9FE7-9420FC64036A}" type="pres">
      <dgm:prSet presAssocID="{769B9F8E-7B82-4582-A45B-0569850E0362}" presName="childNode" presStyleLbl="node1" presStyleIdx="4" presStyleCnt="9">
        <dgm:presLayoutVars>
          <dgm:bulletEnabled val="1"/>
        </dgm:presLayoutVars>
      </dgm:prSet>
      <dgm:spPr/>
    </dgm:pt>
    <dgm:pt modelId="{CD503A7F-784D-4FF4-A2F5-8DF8E8FAB8C6}" type="pres">
      <dgm:prSet presAssocID="{C9D034DA-DB8E-4956-B03A-29C75F6CCEAC}" presName="aSpace" presStyleCnt="0"/>
      <dgm:spPr/>
    </dgm:pt>
    <dgm:pt modelId="{05CFE40A-EE31-4C59-8259-EB43D7FD2ED2}" type="pres">
      <dgm:prSet presAssocID="{2CB9DBDF-9A0C-4096-9173-9F2F590692AD}" presName="compNode" presStyleCnt="0"/>
      <dgm:spPr/>
    </dgm:pt>
    <dgm:pt modelId="{44F8A94C-ADB8-4FBD-8B5A-EE7E35D75EE7}" type="pres">
      <dgm:prSet presAssocID="{2CB9DBDF-9A0C-4096-9173-9F2F590692AD}" presName="aNode" presStyleLbl="bgShp" presStyleIdx="1" presStyleCnt="3"/>
      <dgm:spPr/>
    </dgm:pt>
    <dgm:pt modelId="{1F34CE8E-6A1E-4673-AD9E-567525E2D530}" type="pres">
      <dgm:prSet presAssocID="{2CB9DBDF-9A0C-4096-9173-9F2F590692AD}" presName="textNode" presStyleLbl="bgShp" presStyleIdx="1" presStyleCnt="3"/>
      <dgm:spPr/>
    </dgm:pt>
    <dgm:pt modelId="{3836340B-A9A4-4C66-801D-90570CA49104}" type="pres">
      <dgm:prSet presAssocID="{2CB9DBDF-9A0C-4096-9173-9F2F590692AD}" presName="compChildNode" presStyleCnt="0"/>
      <dgm:spPr/>
    </dgm:pt>
    <dgm:pt modelId="{95349DDC-D086-4479-9FCA-629D37A69F7D}" type="pres">
      <dgm:prSet presAssocID="{2CB9DBDF-9A0C-4096-9173-9F2F590692AD}" presName="theInnerList" presStyleCnt="0"/>
      <dgm:spPr/>
    </dgm:pt>
    <dgm:pt modelId="{80619A5E-3149-4A6A-8CC9-E452CACC118D}" type="pres">
      <dgm:prSet presAssocID="{A9343295-894A-4F3D-8DFB-06F2B3C4F702}" presName="childNode" presStyleLbl="node1" presStyleIdx="5" presStyleCnt="9">
        <dgm:presLayoutVars>
          <dgm:bulletEnabled val="1"/>
        </dgm:presLayoutVars>
      </dgm:prSet>
      <dgm:spPr/>
    </dgm:pt>
    <dgm:pt modelId="{10464A55-E266-4748-AF58-33B98F57BCC5}" type="pres">
      <dgm:prSet presAssocID="{A9343295-894A-4F3D-8DFB-06F2B3C4F702}" presName="aSpace2" presStyleCnt="0"/>
      <dgm:spPr/>
    </dgm:pt>
    <dgm:pt modelId="{000CFD3F-5AEB-4803-8AC3-658347500CC2}" type="pres">
      <dgm:prSet presAssocID="{B773D5EE-B636-4F43-B731-C2CFC63676EC}" presName="childNode" presStyleLbl="node1" presStyleIdx="6" presStyleCnt="9">
        <dgm:presLayoutVars>
          <dgm:bulletEnabled val="1"/>
        </dgm:presLayoutVars>
      </dgm:prSet>
      <dgm:spPr/>
    </dgm:pt>
    <dgm:pt modelId="{817CC127-D50D-4F87-9AF7-3DC370965C5B}" type="pres">
      <dgm:prSet presAssocID="{2CB9DBDF-9A0C-4096-9173-9F2F590692AD}" presName="aSpace" presStyleCnt="0"/>
      <dgm:spPr/>
    </dgm:pt>
    <dgm:pt modelId="{4D4900C9-4DF9-4BFA-A8CB-1E6450676201}" type="pres">
      <dgm:prSet presAssocID="{0AEA3E20-0A49-4A92-8B5F-BA0749CD9E33}" presName="compNode" presStyleCnt="0"/>
      <dgm:spPr/>
    </dgm:pt>
    <dgm:pt modelId="{EF468167-C67C-49C2-839A-C622F06CAB6F}" type="pres">
      <dgm:prSet presAssocID="{0AEA3E20-0A49-4A92-8B5F-BA0749CD9E33}" presName="aNode" presStyleLbl="bgShp" presStyleIdx="2" presStyleCnt="3"/>
      <dgm:spPr/>
    </dgm:pt>
    <dgm:pt modelId="{3A36EDDC-26C9-41BA-B1A6-7FE662FBFCF3}" type="pres">
      <dgm:prSet presAssocID="{0AEA3E20-0A49-4A92-8B5F-BA0749CD9E33}" presName="textNode" presStyleLbl="bgShp" presStyleIdx="2" presStyleCnt="3"/>
      <dgm:spPr/>
    </dgm:pt>
    <dgm:pt modelId="{644D37D8-159C-446E-9C06-2A90C6D0F98E}" type="pres">
      <dgm:prSet presAssocID="{0AEA3E20-0A49-4A92-8B5F-BA0749CD9E33}" presName="compChildNode" presStyleCnt="0"/>
      <dgm:spPr/>
    </dgm:pt>
    <dgm:pt modelId="{5FB75FAD-B4FE-4D33-9541-524E6796E253}" type="pres">
      <dgm:prSet presAssocID="{0AEA3E20-0A49-4A92-8B5F-BA0749CD9E33}" presName="theInnerList" presStyleCnt="0"/>
      <dgm:spPr/>
    </dgm:pt>
    <dgm:pt modelId="{827D641A-6E1B-462B-82A1-481C9617923D}" type="pres">
      <dgm:prSet presAssocID="{00E726C2-C667-4E88-8035-7E8533B06383}" presName="childNode" presStyleLbl="node1" presStyleIdx="7" presStyleCnt="9">
        <dgm:presLayoutVars>
          <dgm:bulletEnabled val="1"/>
        </dgm:presLayoutVars>
      </dgm:prSet>
      <dgm:spPr/>
    </dgm:pt>
    <dgm:pt modelId="{64B7E17B-AE48-4C81-B134-83589CD87099}" type="pres">
      <dgm:prSet presAssocID="{00E726C2-C667-4E88-8035-7E8533B06383}" presName="aSpace2" presStyleCnt="0"/>
      <dgm:spPr/>
    </dgm:pt>
    <dgm:pt modelId="{FF11490A-0A44-47B2-85BA-9FD1CC063C90}" type="pres">
      <dgm:prSet presAssocID="{41FA22B2-9876-4139-9B9A-3186350F0626}" presName="childNode" presStyleLbl="node1" presStyleIdx="8" presStyleCnt="9">
        <dgm:presLayoutVars>
          <dgm:bulletEnabled val="1"/>
        </dgm:presLayoutVars>
      </dgm:prSet>
      <dgm:spPr/>
    </dgm:pt>
  </dgm:ptLst>
  <dgm:cxnLst>
    <dgm:cxn modelId="{17A1A515-FAD5-4F4C-92CF-43348179E7E3}" type="presOf" srcId="{D46358BC-26B1-442E-A9EA-83FFC6C3AFA1}" destId="{645363A0-708F-4909-BEAC-4D910A608A9A}" srcOrd="0" destOrd="0" presId="urn:microsoft.com/office/officeart/2005/8/layout/lProcess2"/>
    <dgm:cxn modelId="{EA2ECD16-2C41-4EE2-838F-6236B53E1890}" srcId="{0AEA3E20-0A49-4A92-8B5F-BA0749CD9E33}" destId="{00E726C2-C667-4E88-8035-7E8533B06383}" srcOrd="0" destOrd="0" parTransId="{FEA04DC9-0D85-4C73-94FA-F38D26E5D49C}" sibTransId="{2A63E21C-A5BA-4DF9-B424-072D634FC493}"/>
    <dgm:cxn modelId="{6D6DDB17-5481-4FB7-A84E-E1A8FBD83049}" type="presOf" srcId="{769B9F8E-7B82-4582-A45B-0569850E0362}" destId="{45A6A965-9598-417E-9FE7-9420FC64036A}" srcOrd="0" destOrd="0" presId="urn:microsoft.com/office/officeart/2005/8/layout/lProcess2"/>
    <dgm:cxn modelId="{29076922-475B-49BB-8B65-71A06EDB1A59}" srcId="{A86AE60B-070A-4D9A-AF8B-43D0DE0BCB56}" destId="{C9D034DA-DB8E-4956-B03A-29C75F6CCEAC}" srcOrd="0" destOrd="0" parTransId="{EECCBB25-5895-44BE-8193-A44AB29F0C11}" sibTransId="{ABDF8AAD-3C03-4DD4-8939-42ECDD5BE967}"/>
    <dgm:cxn modelId="{1F867E23-A9D8-4AD5-AEEB-E97DD6C0F06F}" srcId="{C9D034DA-DB8E-4956-B03A-29C75F6CCEAC}" destId="{98B19911-2813-403E-92C4-A01761D5B942}" srcOrd="1" destOrd="0" parTransId="{51227B36-43E3-481E-AFD8-9A8573D636FF}" sibTransId="{9607D92C-13BB-48B4-8C49-C01228FE233A}"/>
    <dgm:cxn modelId="{3B6DD925-D6C5-442B-BEA7-724C1AF63396}" type="presOf" srcId="{77634288-BCE1-435F-99A3-9297B2C954AE}" destId="{103CEA5E-5250-4639-9E00-38A3A72ED0AE}" srcOrd="0" destOrd="0" presId="urn:microsoft.com/office/officeart/2005/8/layout/lProcess2"/>
    <dgm:cxn modelId="{06FAAD26-C8B0-436C-ADC0-48DCD6773590}" type="presOf" srcId="{2CB9DBDF-9A0C-4096-9173-9F2F590692AD}" destId="{44F8A94C-ADB8-4FBD-8B5A-EE7E35D75EE7}" srcOrd="0" destOrd="0" presId="urn:microsoft.com/office/officeart/2005/8/layout/lProcess2"/>
    <dgm:cxn modelId="{E56CDE2F-6A1B-4D4B-8CA0-DD05B40DB267}" type="presOf" srcId="{B773D5EE-B636-4F43-B731-C2CFC63676EC}" destId="{000CFD3F-5AEB-4803-8AC3-658347500CC2}" srcOrd="0" destOrd="0" presId="urn:microsoft.com/office/officeart/2005/8/layout/lProcess2"/>
    <dgm:cxn modelId="{AE21D433-E5D6-4109-AE86-8AA18EF57DAF}" type="presOf" srcId="{A9343295-894A-4F3D-8DFB-06F2B3C4F702}" destId="{80619A5E-3149-4A6A-8CC9-E452CACC118D}" srcOrd="0" destOrd="0" presId="urn:microsoft.com/office/officeart/2005/8/layout/lProcess2"/>
    <dgm:cxn modelId="{4275C440-7517-475D-82B9-9AF8B34683E5}" type="presOf" srcId="{27D6C0B8-3C3B-46CD-AA32-5B84DB59497C}" destId="{115FDD17-3BBD-40F9-A7DF-15CABE7FE409}" srcOrd="0" destOrd="0" presId="urn:microsoft.com/office/officeart/2005/8/layout/lProcess2"/>
    <dgm:cxn modelId="{D8A97C62-F6A5-4C6B-9928-B29846A79631}" type="presOf" srcId="{98B19911-2813-403E-92C4-A01761D5B942}" destId="{F9442A7B-D862-45EF-AD5E-9A485DD285DC}" srcOrd="0" destOrd="0" presId="urn:microsoft.com/office/officeart/2005/8/layout/lProcess2"/>
    <dgm:cxn modelId="{7ED1CC64-0522-4B22-9AD5-AB655E6201DC}" srcId="{A86AE60B-070A-4D9A-AF8B-43D0DE0BCB56}" destId="{2CB9DBDF-9A0C-4096-9173-9F2F590692AD}" srcOrd="1" destOrd="0" parTransId="{49B919B8-C609-4B75-A3C7-D5FC664AF13C}" sibTransId="{FAA0D767-3C02-455B-994D-E6777216F1CB}"/>
    <dgm:cxn modelId="{E2303A66-32F2-4CDA-8134-2A95DD296A99}" srcId="{C9D034DA-DB8E-4956-B03A-29C75F6CCEAC}" destId="{77634288-BCE1-435F-99A3-9297B2C954AE}" srcOrd="0" destOrd="0" parTransId="{CA50E07E-7507-4852-955F-873DD4DEE0EF}" sibTransId="{13CFE705-00DA-4318-95F4-87A86E750BA2}"/>
    <dgm:cxn modelId="{3179BF4D-DB08-487B-A41A-19E03484B46D}" type="presOf" srcId="{A86AE60B-070A-4D9A-AF8B-43D0DE0BCB56}" destId="{27212398-99A9-4096-BBE7-6DC5849B653C}" srcOrd="0" destOrd="0" presId="urn:microsoft.com/office/officeart/2005/8/layout/lProcess2"/>
    <dgm:cxn modelId="{D44FCB83-CA3C-4C2E-934E-4868E06FC511}" type="presOf" srcId="{C9D034DA-DB8E-4956-B03A-29C75F6CCEAC}" destId="{361A989A-9FFE-49D5-BC5B-C92E7DD08C70}" srcOrd="1" destOrd="0" presId="urn:microsoft.com/office/officeart/2005/8/layout/lProcess2"/>
    <dgm:cxn modelId="{07C59594-7EA3-4AD7-8AD7-547EDEE700CA}" type="presOf" srcId="{41FA22B2-9876-4139-9B9A-3186350F0626}" destId="{FF11490A-0A44-47B2-85BA-9FD1CC063C90}" srcOrd="0" destOrd="0" presId="urn:microsoft.com/office/officeart/2005/8/layout/lProcess2"/>
    <dgm:cxn modelId="{2DC7CCA1-94B0-4CD6-9F3E-830827127F44}" srcId="{2CB9DBDF-9A0C-4096-9173-9F2F590692AD}" destId="{A9343295-894A-4F3D-8DFB-06F2B3C4F702}" srcOrd="0" destOrd="0" parTransId="{0E8AFDF3-F9E7-44F3-8A56-8C5EA64A56E9}" sibTransId="{38FBFE5E-991E-430B-A0C8-4FCB9CA009A1}"/>
    <dgm:cxn modelId="{A05AAFA2-4656-4D19-AD60-FCB1E8A7163E}" type="presOf" srcId="{C9D034DA-DB8E-4956-B03A-29C75F6CCEAC}" destId="{DCC9FF93-CDFA-464A-A75F-C45C1317BB84}" srcOrd="0" destOrd="0" presId="urn:microsoft.com/office/officeart/2005/8/layout/lProcess2"/>
    <dgm:cxn modelId="{0DF494A3-14DC-4F89-AD76-E4EADC8C5D23}" srcId="{C9D034DA-DB8E-4956-B03A-29C75F6CCEAC}" destId="{D46358BC-26B1-442E-A9EA-83FFC6C3AFA1}" srcOrd="3" destOrd="0" parTransId="{A3848E46-9955-4D12-9BEC-3BB7FB17486F}" sibTransId="{3FA2E179-4977-46C3-A4D1-FB6D7E870DE1}"/>
    <dgm:cxn modelId="{7A6A84B1-CE94-484E-908A-8683DE7C9806}" type="presOf" srcId="{00E726C2-C667-4E88-8035-7E8533B06383}" destId="{827D641A-6E1B-462B-82A1-481C9617923D}" srcOrd="0" destOrd="0" presId="urn:microsoft.com/office/officeart/2005/8/layout/lProcess2"/>
    <dgm:cxn modelId="{E297F0BC-766F-46B7-99B9-1589B5671962}" type="presOf" srcId="{2CB9DBDF-9A0C-4096-9173-9F2F590692AD}" destId="{1F34CE8E-6A1E-4673-AD9E-567525E2D530}" srcOrd="1" destOrd="0" presId="urn:microsoft.com/office/officeart/2005/8/layout/lProcess2"/>
    <dgm:cxn modelId="{F6202ECC-A48C-4232-89A6-842981382917}" srcId="{2CB9DBDF-9A0C-4096-9173-9F2F590692AD}" destId="{B773D5EE-B636-4F43-B731-C2CFC63676EC}" srcOrd="1" destOrd="0" parTransId="{AF0AFAF7-29AF-49F0-AAF1-DF000E90FA45}" sibTransId="{A4E5BD14-FA12-4AFD-8D52-87BA63CB13BC}"/>
    <dgm:cxn modelId="{25FC57CC-A789-49EA-8350-1D61B9442491}" srcId="{0AEA3E20-0A49-4A92-8B5F-BA0749CD9E33}" destId="{41FA22B2-9876-4139-9B9A-3186350F0626}" srcOrd="1" destOrd="0" parTransId="{C86A8F76-3594-4B8B-BAEC-BA821E5C89F3}" sibTransId="{DEDAEFC3-4C7E-4038-ADC3-CC2906BAF209}"/>
    <dgm:cxn modelId="{6919A0CD-A67D-487B-B4FF-45BF226DF4B2}" srcId="{C9D034DA-DB8E-4956-B03A-29C75F6CCEAC}" destId="{27D6C0B8-3C3B-46CD-AA32-5B84DB59497C}" srcOrd="2" destOrd="0" parTransId="{E0120E27-912A-4BD3-A25F-4BE9A7624450}" sibTransId="{DD509E06-9535-4CAD-AA49-24F07E1C6AF8}"/>
    <dgm:cxn modelId="{204890DD-FA65-44F9-91A7-7821F2EEE65E}" type="presOf" srcId="{0AEA3E20-0A49-4A92-8B5F-BA0749CD9E33}" destId="{3A36EDDC-26C9-41BA-B1A6-7FE662FBFCF3}" srcOrd="1" destOrd="0" presId="urn:microsoft.com/office/officeart/2005/8/layout/lProcess2"/>
    <dgm:cxn modelId="{D3589BEB-10A5-4EE1-B044-594EBF26486B}" srcId="{C9D034DA-DB8E-4956-B03A-29C75F6CCEAC}" destId="{769B9F8E-7B82-4582-A45B-0569850E0362}" srcOrd="4" destOrd="0" parTransId="{C3D98E48-F8E4-4A4C-8697-F7692835C6F5}" sibTransId="{A53E673C-6C6D-43FE-BA0C-C75422B2585D}"/>
    <dgm:cxn modelId="{44FABAEF-96DC-49D0-BF68-54C31FA3F06B}" srcId="{A86AE60B-070A-4D9A-AF8B-43D0DE0BCB56}" destId="{0AEA3E20-0A49-4A92-8B5F-BA0749CD9E33}" srcOrd="2" destOrd="0" parTransId="{903DA798-43CC-4FA9-84BC-D312DAC14C09}" sibTransId="{BA1A320B-09F7-4786-B205-FA61847B099E}"/>
    <dgm:cxn modelId="{785BACF6-DBA7-429F-BF6B-3D343D4DE008}" type="presOf" srcId="{0AEA3E20-0A49-4A92-8B5F-BA0749CD9E33}" destId="{EF468167-C67C-49C2-839A-C622F06CAB6F}" srcOrd="0" destOrd="0" presId="urn:microsoft.com/office/officeart/2005/8/layout/lProcess2"/>
    <dgm:cxn modelId="{2DD667C5-C682-47CD-B28C-CEBBFEE0149E}" type="presParOf" srcId="{27212398-99A9-4096-BBE7-6DC5849B653C}" destId="{5269004A-CC66-4653-917D-A8F449CA4D6D}" srcOrd="0" destOrd="0" presId="urn:microsoft.com/office/officeart/2005/8/layout/lProcess2"/>
    <dgm:cxn modelId="{98915CDC-836D-48B2-81AE-BAB879B9ED61}" type="presParOf" srcId="{5269004A-CC66-4653-917D-A8F449CA4D6D}" destId="{DCC9FF93-CDFA-464A-A75F-C45C1317BB84}" srcOrd="0" destOrd="0" presId="urn:microsoft.com/office/officeart/2005/8/layout/lProcess2"/>
    <dgm:cxn modelId="{82ED4958-4F37-4E28-B4A5-D80DD0830589}" type="presParOf" srcId="{5269004A-CC66-4653-917D-A8F449CA4D6D}" destId="{361A989A-9FFE-49D5-BC5B-C92E7DD08C70}" srcOrd="1" destOrd="0" presId="urn:microsoft.com/office/officeart/2005/8/layout/lProcess2"/>
    <dgm:cxn modelId="{1F568C40-10CA-427C-9CD3-BBF9B7F1E499}" type="presParOf" srcId="{5269004A-CC66-4653-917D-A8F449CA4D6D}" destId="{AB62D1E5-68F5-45B5-BC79-35E7402B9309}" srcOrd="2" destOrd="0" presId="urn:microsoft.com/office/officeart/2005/8/layout/lProcess2"/>
    <dgm:cxn modelId="{158AC660-4EE1-42D2-9AE5-9D90CD9BA262}" type="presParOf" srcId="{AB62D1E5-68F5-45B5-BC79-35E7402B9309}" destId="{39446C4D-EFE8-4306-B48B-CE14890BF033}" srcOrd="0" destOrd="0" presId="urn:microsoft.com/office/officeart/2005/8/layout/lProcess2"/>
    <dgm:cxn modelId="{4D5B201B-D852-41B5-8B20-38FF979E0EB2}" type="presParOf" srcId="{39446C4D-EFE8-4306-B48B-CE14890BF033}" destId="{103CEA5E-5250-4639-9E00-38A3A72ED0AE}" srcOrd="0" destOrd="0" presId="urn:microsoft.com/office/officeart/2005/8/layout/lProcess2"/>
    <dgm:cxn modelId="{465683C2-519E-4579-BBDA-87D1A351D7B0}" type="presParOf" srcId="{39446C4D-EFE8-4306-B48B-CE14890BF033}" destId="{2810B1D5-7B79-4673-8287-FAE72BCE855A}" srcOrd="1" destOrd="0" presId="urn:microsoft.com/office/officeart/2005/8/layout/lProcess2"/>
    <dgm:cxn modelId="{633421AE-F307-48CE-BBF4-80881401CE7F}" type="presParOf" srcId="{39446C4D-EFE8-4306-B48B-CE14890BF033}" destId="{F9442A7B-D862-45EF-AD5E-9A485DD285DC}" srcOrd="2" destOrd="0" presId="urn:microsoft.com/office/officeart/2005/8/layout/lProcess2"/>
    <dgm:cxn modelId="{93DC6AFB-F47C-47B7-82DF-96929FEFEF06}" type="presParOf" srcId="{39446C4D-EFE8-4306-B48B-CE14890BF033}" destId="{F59011FB-DF36-4EC7-A760-A61EA2B6F3A4}" srcOrd="3" destOrd="0" presId="urn:microsoft.com/office/officeart/2005/8/layout/lProcess2"/>
    <dgm:cxn modelId="{8F124D1E-CF24-462D-A956-67A733B5B25C}" type="presParOf" srcId="{39446C4D-EFE8-4306-B48B-CE14890BF033}" destId="{115FDD17-3BBD-40F9-A7DF-15CABE7FE409}" srcOrd="4" destOrd="0" presId="urn:microsoft.com/office/officeart/2005/8/layout/lProcess2"/>
    <dgm:cxn modelId="{AE37DA93-B329-4123-BC47-4DE535B098F2}" type="presParOf" srcId="{39446C4D-EFE8-4306-B48B-CE14890BF033}" destId="{F2A1E11F-4C44-4612-968E-3DB025231551}" srcOrd="5" destOrd="0" presId="urn:microsoft.com/office/officeart/2005/8/layout/lProcess2"/>
    <dgm:cxn modelId="{BC1E6043-0FAC-403C-9FEF-D4AD90AF35BC}" type="presParOf" srcId="{39446C4D-EFE8-4306-B48B-CE14890BF033}" destId="{645363A0-708F-4909-BEAC-4D910A608A9A}" srcOrd="6" destOrd="0" presId="urn:microsoft.com/office/officeart/2005/8/layout/lProcess2"/>
    <dgm:cxn modelId="{9707AEBD-C239-4335-A451-9EAE8EA86E30}" type="presParOf" srcId="{39446C4D-EFE8-4306-B48B-CE14890BF033}" destId="{63316CCF-A458-477B-951A-0727AC171739}" srcOrd="7" destOrd="0" presId="urn:microsoft.com/office/officeart/2005/8/layout/lProcess2"/>
    <dgm:cxn modelId="{B3809BC5-C9C5-4B57-B19C-5950DB25E8F2}" type="presParOf" srcId="{39446C4D-EFE8-4306-B48B-CE14890BF033}" destId="{45A6A965-9598-417E-9FE7-9420FC64036A}" srcOrd="8" destOrd="0" presId="urn:microsoft.com/office/officeart/2005/8/layout/lProcess2"/>
    <dgm:cxn modelId="{9CA7A31B-E60B-493B-8E9A-5C0D065CA1B3}" type="presParOf" srcId="{27212398-99A9-4096-BBE7-6DC5849B653C}" destId="{CD503A7F-784D-4FF4-A2F5-8DF8E8FAB8C6}" srcOrd="1" destOrd="0" presId="urn:microsoft.com/office/officeart/2005/8/layout/lProcess2"/>
    <dgm:cxn modelId="{305B54FD-65A9-4D40-AE16-90FD5C0EB432}" type="presParOf" srcId="{27212398-99A9-4096-BBE7-6DC5849B653C}" destId="{05CFE40A-EE31-4C59-8259-EB43D7FD2ED2}" srcOrd="2" destOrd="0" presId="urn:microsoft.com/office/officeart/2005/8/layout/lProcess2"/>
    <dgm:cxn modelId="{58A946AF-27EB-4B5B-99E6-1C8354C5B6DF}" type="presParOf" srcId="{05CFE40A-EE31-4C59-8259-EB43D7FD2ED2}" destId="{44F8A94C-ADB8-4FBD-8B5A-EE7E35D75EE7}" srcOrd="0" destOrd="0" presId="urn:microsoft.com/office/officeart/2005/8/layout/lProcess2"/>
    <dgm:cxn modelId="{3E7A31EC-D6B8-43CC-88F4-48731DC0B13A}" type="presParOf" srcId="{05CFE40A-EE31-4C59-8259-EB43D7FD2ED2}" destId="{1F34CE8E-6A1E-4673-AD9E-567525E2D530}" srcOrd="1" destOrd="0" presId="urn:microsoft.com/office/officeart/2005/8/layout/lProcess2"/>
    <dgm:cxn modelId="{A6C9BB16-39F5-4CCD-A6EC-26F8723BE813}" type="presParOf" srcId="{05CFE40A-EE31-4C59-8259-EB43D7FD2ED2}" destId="{3836340B-A9A4-4C66-801D-90570CA49104}" srcOrd="2" destOrd="0" presId="urn:microsoft.com/office/officeart/2005/8/layout/lProcess2"/>
    <dgm:cxn modelId="{A8D86685-B9B9-4075-A304-D73DD39298FF}" type="presParOf" srcId="{3836340B-A9A4-4C66-801D-90570CA49104}" destId="{95349DDC-D086-4479-9FCA-629D37A69F7D}" srcOrd="0" destOrd="0" presId="urn:microsoft.com/office/officeart/2005/8/layout/lProcess2"/>
    <dgm:cxn modelId="{B489F524-E680-426F-B3A9-6FDF4B3774B0}" type="presParOf" srcId="{95349DDC-D086-4479-9FCA-629D37A69F7D}" destId="{80619A5E-3149-4A6A-8CC9-E452CACC118D}" srcOrd="0" destOrd="0" presId="urn:microsoft.com/office/officeart/2005/8/layout/lProcess2"/>
    <dgm:cxn modelId="{EAC992C5-252E-43B6-BFCC-6D7916E99D1B}" type="presParOf" srcId="{95349DDC-D086-4479-9FCA-629D37A69F7D}" destId="{10464A55-E266-4748-AF58-33B98F57BCC5}" srcOrd="1" destOrd="0" presId="urn:microsoft.com/office/officeart/2005/8/layout/lProcess2"/>
    <dgm:cxn modelId="{41F2920C-F83B-441D-84FB-055562883B64}" type="presParOf" srcId="{95349DDC-D086-4479-9FCA-629D37A69F7D}" destId="{000CFD3F-5AEB-4803-8AC3-658347500CC2}" srcOrd="2" destOrd="0" presId="urn:microsoft.com/office/officeart/2005/8/layout/lProcess2"/>
    <dgm:cxn modelId="{29511C7D-5303-479A-860E-EEA676400AC1}" type="presParOf" srcId="{27212398-99A9-4096-BBE7-6DC5849B653C}" destId="{817CC127-D50D-4F87-9AF7-3DC370965C5B}" srcOrd="3" destOrd="0" presId="urn:microsoft.com/office/officeart/2005/8/layout/lProcess2"/>
    <dgm:cxn modelId="{D0296203-133C-40D4-99A3-B5FD6AFE4485}" type="presParOf" srcId="{27212398-99A9-4096-BBE7-6DC5849B653C}" destId="{4D4900C9-4DF9-4BFA-A8CB-1E6450676201}" srcOrd="4" destOrd="0" presId="urn:microsoft.com/office/officeart/2005/8/layout/lProcess2"/>
    <dgm:cxn modelId="{B51AC1FD-8C4D-4A7A-B9BE-7EE4460EC939}" type="presParOf" srcId="{4D4900C9-4DF9-4BFA-A8CB-1E6450676201}" destId="{EF468167-C67C-49C2-839A-C622F06CAB6F}" srcOrd="0" destOrd="0" presId="urn:microsoft.com/office/officeart/2005/8/layout/lProcess2"/>
    <dgm:cxn modelId="{EB146452-AE35-413E-B03B-08B758A6397A}" type="presParOf" srcId="{4D4900C9-4DF9-4BFA-A8CB-1E6450676201}" destId="{3A36EDDC-26C9-41BA-B1A6-7FE662FBFCF3}" srcOrd="1" destOrd="0" presId="urn:microsoft.com/office/officeart/2005/8/layout/lProcess2"/>
    <dgm:cxn modelId="{AE09551D-58F9-4A28-9191-FA7A4F1D68FC}" type="presParOf" srcId="{4D4900C9-4DF9-4BFA-A8CB-1E6450676201}" destId="{644D37D8-159C-446E-9C06-2A90C6D0F98E}" srcOrd="2" destOrd="0" presId="urn:microsoft.com/office/officeart/2005/8/layout/lProcess2"/>
    <dgm:cxn modelId="{2289AC73-D87E-4AB3-8FCD-02388E956452}" type="presParOf" srcId="{644D37D8-159C-446E-9C06-2A90C6D0F98E}" destId="{5FB75FAD-B4FE-4D33-9541-524E6796E253}" srcOrd="0" destOrd="0" presId="urn:microsoft.com/office/officeart/2005/8/layout/lProcess2"/>
    <dgm:cxn modelId="{514F3B3B-FAF6-4DEF-B727-495FDE2E1C5E}" type="presParOf" srcId="{5FB75FAD-B4FE-4D33-9541-524E6796E253}" destId="{827D641A-6E1B-462B-82A1-481C9617923D}" srcOrd="0" destOrd="0" presId="urn:microsoft.com/office/officeart/2005/8/layout/lProcess2"/>
    <dgm:cxn modelId="{813727CB-3AB6-479F-8E47-CF37E547FDA2}" type="presParOf" srcId="{5FB75FAD-B4FE-4D33-9541-524E6796E253}" destId="{64B7E17B-AE48-4C81-B134-83589CD87099}" srcOrd="1" destOrd="0" presId="urn:microsoft.com/office/officeart/2005/8/layout/lProcess2"/>
    <dgm:cxn modelId="{0BAAFD6A-7BB0-4F65-AFCD-10A7D4D5B0A1}" type="presParOf" srcId="{5FB75FAD-B4FE-4D33-9541-524E6796E253}" destId="{FF11490A-0A44-47B2-85BA-9FD1CC063C90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9FF93-CDFA-464A-A75F-C45C1317BB84}">
      <dsp:nvSpPr>
        <dsp:cNvPr id="0" name=""/>
        <dsp:cNvSpPr/>
      </dsp:nvSpPr>
      <dsp:spPr>
        <a:xfrm>
          <a:off x="0" y="0"/>
          <a:ext cx="2634566" cy="3548539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noProof="0" dirty="0">
              <a:solidFill>
                <a:schemeClr val="tx2"/>
              </a:solidFill>
              <a:cs typeface="Arial" panose="020B0604020202020204" pitchFamily="34" charset="0"/>
            </a:rPr>
            <a:t>Preço</a:t>
          </a:r>
          <a:endParaRPr lang="pt-PT" sz="1600" kern="1200" noProof="0" dirty="0"/>
        </a:p>
      </dsp:txBody>
      <dsp:txXfrm>
        <a:off x="0" y="0"/>
        <a:ext cx="2634566" cy="1064561"/>
      </dsp:txXfrm>
    </dsp:sp>
    <dsp:sp modelId="{103CEA5E-5250-4639-9E00-38A3A72ED0AE}">
      <dsp:nvSpPr>
        <dsp:cNvPr id="0" name=""/>
        <dsp:cNvSpPr/>
      </dsp:nvSpPr>
      <dsp:spPr>
        <a:xfrm>
          <a:off x="266195" y="1065601"/>
          <a:ext cx="2107653" cy="1069933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rtlCol="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kern="1200" noProof="0" dirty="0">
              <a:solidFill>
                <a:schemeClr val="tx2"/>
              </a:solidFill>
            </a:rPr>
            <a:t>Modo gratuito limitado</a:t>
          </a:r>
        </a:p>
      </dsp:txBody>
      <dsp:txXfrm>
        <a:off x="297532" y="1096938"/>
        <a:ext cx="2044979" cy="1007259"/>
      </dsp:txXfrm>
    </dsp:sp>
    <dsp:sp modelId="{F9442A7B-D862-45EF-AD5E-9A485DD285DC}">
      <dsp:nvSpPr>
        <dsp:cNvPr id="0" name=""/>
        <dsp:cNvSpPr/>
      </dsp:nvSpPr>
      <dsp:spPr>
        <a:xfrm>
          <a:off x="266195" y="2300139"/>
          <a:ext cx="2107653" cy="1069933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rtlCol="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kern="1200" noProof="0" dirty="0">
              <a:solidFill>
                <a:schemeClr val="tx2"/>
              </a:solidFill>
            </a:rPr>
            <a:t>Dispendioso para organizações de maior dimensão</a:t>
          </a:r>
        </a:p>
      </dsp:txBody>
      <dsp:txXfrm>
        <a:off x="297532" y="2331476"/>
        <a:ext cx="2044979" cy="1007259"/>
      </dsp:txXfrm>
    </dsp:sp>
    <dsp:sp modelId="{44F8A94C-ADB8-4FBD-8B5A-EE7E35D75EE7}">
      <dsp:nvSpPr>
        <dsp:cNvPr id="0" name=""/>
        <dsp:cNvSpPr/>
      </dsp:nvSpPr>
      <dsp:spPr>
        <a:xfrm>
          <a:off x="2834898" y="0"/>
          <a:ext cx="2634566" cy="3548539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noProof="0" dirty="0">
              <a:solidFill>
                <a:schemeClr val="tx2"/>
              </a:solidFill>
              <a:cs typeface="Arial" panose="020B0604020202020204" pitchFamily="34" charset="0"/>
            </a:rPr>
            <a:t>Otimização</a:t>
          </a:r>
          <a:endParaRPr lang="pt-PT" sz="1600" kern="1200" noProof="0" dirty="0"/>
        </a:p>
      </dsp:txBody>
      <dsp:txXfrm>
        <a:off x="2834898" y="0"/>
        <a:ext cx="2634566" cy="1064561"/>
      </dsp:txXfrm>
    </dsp:sp>
    <dsp:sp modelId="{80619A5E-3149-4A6A-8CC9-E452CACC118D}">
      <dsp:nvSpPr>
        <dsp:cNvPr id="0" name=""/>
        <dsp:cNvSpPr/>
      </dsp:nvSpPr>
      <dsp:spPr>
        <a:xfrm>
          <a:off x="3098354" y="1065601"/>
          <a:ext cx="2107653" cy="1069933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rtlCol="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kern="1200" noProof="0" dirty="0">
              <a:solidFill>
                <a:schemeClr val="tx2"/>
              </a:solidFill>
              <a:cs typeface="Arial" panose="020B0604020202020204" pitchFamily="34" charset="0"/>
            </a:rPr>
            <a:t>Difícil de Otimizar devido à quantidade de recursos</a:t>
          </a:r>
          <a:endParaRPr lang="pt-PT" sz="1050" kern="1200" noProof="0" dirty="0">
            <a:solidFill>
              <a:schemeClr val="tx2"/>
            </a:solidFill>
          </a:endParaRPr>
        </a:p>
      </dsp:txBody>
      <dsp:txXfrm>
        <a:off x="3129691" y="1096938"/>
        <a:ext cx="2044979" cy="1007259"/>
      </dsp:txXfrm>
    </dsp:sp>
    <dsp:sp modelId="{B141C6B4-22BD-40B9-A028-74CD3F8BBE78}">
      <dsp:nvSpPr>
        <dsp:cNvPr id="0" name=""/>
        <dsp:cNvSpPr/>
      </dsp:nvSpPr>
      <dsp:spPr>
        <a:xfrm>
          <a:off x="3098354" y="2300139"/>
          <a:ext cx="2107653" cy="1069933"/>
        </a:xfrm>
        <a:prstGeom prst="roundRect">
          <a:avLst>
            <a:gd name="adj" fmla="val 10000"/>
          </a:avLst>
        </a:prstGeom>
        <a:solidFill>
          <a:schemeClr val="bg2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rtlCol="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050" kern="1200" noProof="0" dirty="0">
            <a:solidFill>
              <a:schemeClr val="tx2"/>
            </a:solidFill>
          </a:endParaRPr>
        </a:p>
      </dsp:txBody>
      <dsp:txXfrm>
        <a:off x="3129691" y="2331476"/>
        <a:ext cx="2044979" cy="10072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9FF93-CDFA-464A-A75F-C45C1317BB84}">
      <dsp:nvSpPr>
        <dsp:cNvPr id="0" name=""/>
        <dsp:cNvSpPr/>
      </dsp:nvSpPr>
      <dsp:spPr>
        <a:xfrm>
          <a:off x="0" y="0"/>
          <a:ext cx="1736783" cy="3548540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noProof="0" dirty="0">
              <a:solidFill>
                <a:schemeClr val="tx2"/>
              </a:solidFill>
              <a:cs typeface="Arial" panose="020B0604020202020204" pitchFamily="34" charset="0"/>
            </a:rPr>
            <a:t>Acessibilidade</a:t>
          </a:r>
          <a:endParaRPr lang="pt-PT" sz="1600" kern="1200" noProof="0" dirty="0"/>
        </a:p>
      </dsp:txBody>
      <dsp:txXfrm>
        <a:off x="0" y="0"/>
        <a:ext cx="1736783" cy="1064562"/>
      </dsp:txXfrm>
    </dsp:sp>
    <dsp:sp modelId="{103CEA5E-5250-4639-9E00-38A3A72ED0AE}">
      <dsp:nvSpPr>
        <dsp:cNvPr id="0" name=""/>
        <dsp:cNvSpPr/>
      </dsp:nvSpPr>
      <dsp:spPr>
        <a:xfrm>
          <a:off x="174346" y="1065233"/>
          <a:ext cx="1389426" cy="410516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rtlCol="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kern="1200" noProof="0" dirty="0">
              <a:solidFill>
                <a:schemeClr val="tx2"/>
              </a:solidFill>
            </a:rPr>
            <a:t>Fácil de Implementar</a:t>
          </a:r>
        </a:p>
      </dsp:txBody>
      <dsp:txXfrm>
        <a:off x="186370" y="1077257"/>
        <a:ext cx="1365378" cy="386468"/>
      </dsp:txXfrm>
    </dsp:sp>
    <dsp:sp modelId="{F9442A7B-D862-45EF-AD5E-9A485DD285DC}">
      <dsp:nvSpPr>
        <dsp:cNvPr id="0" name=""/>
        <dsp:cNvSpPr/>
      </dsp:nvSpPr>
      <dsp:spPr>
        <a:xfrm>
          <a:off x="174346" y="1538906"/>
          <a:ext cx="1389426" cy="410516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rtlCol="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kern="1200" noProof="0" dirty="0" err="1">
              <a:solidFill>
                <a:schemeClr val="tx2"/>
              </a:solidFill>
              <a:cs typeface="Arial" panose="020B0604020202020204" pitchFamily="34" charset="0"/>
            </a:rPr>
            <a:t>Multi-Plataformas</a:t>
          </a:r>
          <a:endParaRPr lang="pt-PT" sz="1050" kern="1200" noProof="0" dirty="0">
            <a:solidFill>
              <a:schemeClr val="tx2"/>
            </a:solidFill>
          </a:endParaRPr>
        </a:p>
      </dsp:txBody>
      <dsp:txXfrm>
        <a:off x="186370" y="1550930"/>
        <a:ext cx="1365378" cy="386468"/>
      </dsp:txXfrm>
    </dsp:sp>
    <dsp:sp modelId="{115FDD17-3BBD-40F9-A7DF-15CABE7FE409}">
      <dsp:nvSpPr>
        <dsp:cNvPr id="0" name=""/>
        <dsp:cNvSpPr/>
      </dsp:nvSpPr>
      <dsp:spPr>
        <a:xfrm>
          <a:off x="174346" y="2012579"/>
          <a:ext cx="1389426" cy="410516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rtlCol="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kern="1200" noProof="0" dirty="0">
              <a:solidFill>
                <a:schemeClr val="tx2"/>
              </a:solidFill>
              <a:cs typeface="Arial" panose="020B0604020202020204" pitchFamily="34" charset="0"/>
            </a:rPr>
            <a:t>Ajustável a vários modelos de negocio</a:t>
          </a:r>
          <a:endParaRPr lang="pt-PT" sz="1050" kern="1200" noProof="0" dirty="0">
            <a:solidFill>
              <a:schemeClr val="tx2"/>
            </a:solidFill>
          </a:endParaRPr>
        </a:p>
      </dsp:txBody>
      <dsp:txXfrm>
        <a:off x="186370" y="2024603"/>
        <a:ext cx="1365378" cy="386468"/>
      </dsp:txXfrm>
    </dsp:sp>
    <dsp:sp modelId="{645363A0-708F-4909-BEAC-4D910A608A9A}">
      <dsp:nvSpPr>
        <dsp:cNvPr id="0" name=""/>
        <dsp:cNvSpPr/>
      </dsp:nvSpPr>
      <dsp:spPr>
        <a:xfrm>
          <a:off x="174346" y="2486252"/>
          <a:ext cx="1389426" cy="410516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rtlCol="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kern="1200" noProof="0" dirty="0">
              <a:solidFill>
                <a:schemeClr val="tx2"/>
              </a:solidFill>
            </a:rPr>
            <a:t>Robusto e rápido</a:t>
          </a:r>
        </a:p>
      </dsp:txBody>
      <dsp:txXfrm>
        <a:off x="186370" y="2498276"/>
        <a:ext cx="1365378" cy="386468"/>
      </dsp:txXfrm>
    </dsp:sp>
    <dsp:sp modelId="{45A6A965-9598-417E-9FE7-9420FC64036A}">
      <dsp:nvSpPr>
        <dsp:cNvPr id="0" name=""/>
        <dsp:cNvSpPr/>
      </dsp:nvSpPr>
      <dsp:spPr>
        <a:xfrm>
          <a:off x="174346" y="2959925"/>
          <a:ext cx="1389426" cy="410516"/>
        </a:xfrm>
        <a:prstGeom prst="roundRect">
          <a:avLst>
            <a:gd name="adj" fmla="val 10000"/>
          </a:avLst>
        </a:prstGeom>
        <a:solidFill>
          <a:schemeClr val="bg2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rtlCol="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kern="1200" noProof="0" dirty="0">
              <a:solidFill>
                <a:schemeClr val="tx2"/>
              </a:solidFill>
            </a:rPr>
            <a:t> </a:t>
          </a:r>
        </a:p>
      </dsp:txBody>
      <dsp:txXfrm>
        <a:off x="186370" y="2971949"/>
        <a:ext cx="1365378" cy="386468"/>
      </dsp:txXfrm>
    </dsp:sp>
    <dsp:sp modelId="{44F8A94C-ADB8-4FBD-8B5A-EE7E35D75EE7}">
      <dsp:nvSpPr>
        <dsp:cNvPr id="0" name=""/>
        <dsp:cNvSpPr/>
      </dsp:nvSpPr>
      <dsp:spPr>
        <a:xfrm>
          <a:off x="1867710" y="0"/>
          <a:ext cx="1736783" cy="3548540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noProof="0" dirty="0">
              <a:solidFill>
                <a:schemeClr val="tx2"/>
              </a:solidFill>
              <a:cs typeface="Arial" panose="020B0604020202020204" pitchFamily="34" charset="0"/>
            </a:rPr>
            <a:t>Suporte</a:t>
          </a:r>
          <a:endParaRPr lang="pt-PT" sz="1600" kern="1200" noProof="0" dirty="0"/>
        </a:p>
      </dsp:txBody>
      <dsp:txXfrm>
        <a:off x="1867710" y="0"/>
        <a:ext cx="1736783" cy="1064562"/>
      </dsp:txXfrm>
    </dsp:sp>
    <dsp:sp modelId="{80619A5E-3149-4A6A-8CC9-E452CACC118D}">
      <dsp:nvSpPr>
        <dsp:cNvPr id="0" name=""/>
        <dsp:cNvSpPr/>
      </dsp:nvSpPr>
      <dsp:spPr>
        <a:xfrm>
          <a:off x="2041388" y="1065601"/>
          <a:ext cx="1389426" cy="1069933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rtlCol="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kern="1200" noProof="0" dirty="0">
              <a:solidFill>
                <a:schemeClr val="tx2"/>
              </a:solidFill>
              <a:cs typeface="Arial" panose="020B0604020202020204" pitchFamily="34" charset="0"/>
            </a:rPr>
            <a:t>Equipa de suporte 24/7</a:t>
          </a:r>
          <a:endParaRPr lang="pt-PT" sz="1050" kern="1200" noProof="0" dirty="0">
            <a:solidFill>
              <a:schemeClr val="tx2"/>
            </a:solidFill>
          </a:endParaRPr>
        </a:p>
      </dsp:txBody>
      <dsp:txXfrm>
        <a:off x="2072725" y="1096938"/>
        <a:ext cx="1326752" cy="1007259"/>
      </dsp:txXfrm>
    </dsp:sp>
    <dsp:sp modelId="{000CFD3F-5AEB-4803-8AC3-658347500CC2}">
      <dsp:nvSpPr>
        <dsp:cNvPr id="0" name=""/>
        <dsp:cNvSpPr/>
      </dsp:nvSpPr>
      <dsp:spPr>
        <a:xfrm>
          <a:off x="2041388" y="2300140"/>
          <a:ext cx="1389426" cy="1069933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rtlCol="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kern="1200" noProof="0" dirty="0">
              <a:solidFill>
                <a:schemeClr val="tx2"/>
              </a:solidFill>
              <a:cs typeface="Arial" panose="020B0604020202020204" pitchFamily="34" charset="0"/>
            </a:rPr>
            <a:t>Formação e Documentação</a:t>
          </a:r>
          <a:endParaRPr lang="pt-PT" sz="1050" kern="1200" noProof="0" dirty="0">
            <a:solidFill>
              <a:schemeClr val="tx2"/>
            </a:solidFill>
          </a:endParaRPr>
        </a:p>
      </dsp:txBody>
      <dsp:txXfrm>
        <a:off x="2072725" y="2331477"/>
        <a:ext cx="1326752" cy="1007259"/>
      </dsp:txXfrm>
    </dsp:sp>
    <dsp:sp modelId="{EF468167-C67C-49C2-839A-C622F06CAB6F}">
      <dsp:nvSpPr>
        <dsp:cNvPr id="0" name=""/>
        <dsp:cNvSpPr/>
      </dsp:nvSpPr>
      <dsp:spPr>
        <a:xfrm>
          <a:off x="3734752" y="0"/>
          <a:ext cx="1736783" cy="3548540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noProof="0" dirty="0">
              <a:solidFill>
                <a:schemeClr val="tx2"/>
              </a:solidFill>
              <a:cs typeface="Arial" panose="020B0604020202020204" pitchFamily="34" charset="0"/>
            </a:rPr>
            <a:t>Componentes</a:t>
          </a:r>
          <a:endParaRPr lang="pt-PT" sz="1600" kern="1200" noProof="0" dirty="0"/>
        </a:p>
      </dsp:txBody>
      <dsp:txXfrm>
        <a:off x="3734752" y="0"/>
        <a:ext cx="1736783" cy="1064562"/>
      </dsp:txXfrm>
    </dsp:sp>
    <dsp:sp modelId="{827D641A-6E1B-462B-82A1-481C9617923D}">
      <dsp:nvSpPr>
        <dsp:cNvPr id="0" name=""/>
        <dsp:cNvSpPr/>
      </dsp:nvSpPr>
      <dsp:spPr>
        <a:xfrm>
          <a:off x="3908430" y="1065601"/>
          <a:ext cx="1389426" cy="1069933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rtlCol="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kern="1200" noProof="0" dirty="0">
              <a:solidFill>
                <a:schemeClr val="tx2"/>
              </a:solidFill>
              <a:cs typeface="Arial" panose="020B0604020202020204" pitchFamily="34" charset="0"/>
            </a:rPr>
            <a:t>Diversos recursos integrados</a:t>
          </a:r>
          <a:endParaRPr lang="pt-PT" sz="1050" kern="1200" noProof="0" dirty="0">
            <a:solidFill>
              <a:schemeClr val="tx2"/>
            </a:solidFill>
          </a:endParaRPr>
        </a:p>
      </dsp:txBody>
      <dsp:txXfrm>
        <a:off x="3939767" y="1096938"/>
        <a:ext cx="1326752" cy="1007259"/>
      </dsp:txXfrm>
    </dsp:sp>
    <dsp:sp modelId="{FF11490A-0A44-47B2-85BA-9FD1CC063C90}">
      <dsp:nvSpPr>
        <dsp:cNvPr id="0" name=""/>
        <dsp:cNvSpPr/>
      </dsp:nvSpPr>
      <dsp:spPr>
        <a:xfrm>
          <a:off x="3908430" y="2300140"/>
          <a:ext cx="1389426" cy="1069933"/>
        </a:xfrm>
        <a:prstGeom prst="roundRect">
          <a:avLst>
            <a:gd name="adj" fmla="val 10000"/>
          </a:avLst>
        </a:prstGeom>
        <a:solidFill>
          <a:schemeClr val="bg2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rtlCol="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kern="1200" noProof="0" dirty="0">
              <a:solidFill>
                <a:schemeClr val="tx2"/>
              </a:solidFill>
            </a:rPr>
            <a:t> </a:t>
          </a:r>
        </a:p>
      </dsp:txBody>
      <dsp:txXfrm>
        <a:off x="3939767" y="2331477"/>
        <a:ext cx="1326752" cy="1007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F4366289-7251-4248-8185-9FEDE67FEB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A911AAB-DA95-4CED-94BD-874BA4394E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D7B6DD-8296-4D05-B52A-BC383A577A7C}" type="datetime1">
              <a:rPr lang="pt-PT" smtClean="0"/>
              <a:t>23/11/2021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96222C7-E745-4972-ADB2-26864641F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F0AA558-CC6A-4543-8082-2ECED10B3D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FEEF11-4551-44CC-8138-2C9C44119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4764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88B6B-76D5-4AA5-9F28-62758CF0D2D8}" type="datetime1">
              <a:rPr lang="pt-PT" smtClean="0"/>
              <a:pPr/>
              <a:t>23/11/2021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4C8E5D6-E240-4AB4-B03F-F45C58F87E64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203065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1548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1680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0127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3892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5205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871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03402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2391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4555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1960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4653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20584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1275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9767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857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455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945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0898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3773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147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5324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BB0AC0-230E-4ECD-A003-D125A538DC08}" type="datetime1">
              <a:rPr lang="pt-PT" noProof="0" smtClean="0"/>
              <a:t>23/11/2021</a:t>
            </a:fld>
            <a:endParaRPr lang="pt-PT" noProof="0"/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82FE7FD7-4493-494F-AACA-2AA7BE26D5B2}" type="datetime1">
              <a:rPr lang="pt-PT" noProof="0" smtClean="0"/>
              <a:t>23/11/2021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3A98EE3D-8CD1-4C3F-BD1C-C98C9596463C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9" name="Marcador de Posição da Imagem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Retângulo 1"/>
          <p:cNvSpPr/>
          <p:nvPr userDrawn="1"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Retângulo 9"/>
          <p:cNvSpPr/>
          <p:nvPr userDrawn="1"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/>
          <p:cNvSpPr/>
          <p:nvPr userDrawn="1"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Retângulo 11"/>
          <p:cNvSpPr/>
          <p:nvPr userDrawn="1"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2988377"/>
            <a:ext cx="2492830" cy="557784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1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581194" y="3584516"/>
            <a:ext cx="2492828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98472" y="2988377"/>
            <a:ext cx="2492830" cy="553373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1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298471" y="3584516"/>
            <a:ext cx="2492830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7" name="Marcador de Posição do Texto 2"/>
          <p:cNvSpPr>
            <a:spLocks noGrp="1"/>
          </p:cNvSpPr>
          <p:nvPr>
            <p:ph type="body" idx="14" hasCustomPrompt="1"/>
          </p:nvPr>
        </p:nvSpPr>
        <p:spPr>
          <a:xfrm>
            <a:off x="3444517" y="2988377"/>
            <a:ext cx="2492830" cy="557784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18" name="Marcador de Posição de Conteúdo 3"/>
          <p:cNvSpPr>
            <a:spLocks noGrp="1"/>
          </p:cNvSpPr>
          <p:nvPr>
            <p:ph sz="half" idx="15" hasCustomPrompt="1"/>
          </p:nvPr>
        </p:nvSpPr>
        <p:spPr>
          <a:xfrm>
            <a:off x="3444519" y="3584516"/>
            <a:ext cx="2492828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9" name="Marcador de Posição do Texto 4"/>
          <p:cNvSpPr>
            <a:spLocks noGrp="1"/>
          </p:cNvSpPr>
          <p:nvPr>
            <p:ph type="body" sz="quarter" idx="16" hasCustomPrompt="1"/>
          </p:nvPr>
        </p:nvSpPr>
        <p:spPr>
          <a:xfrm>
            <a:off x="9138807" y="2988377"/>
            <a:ext cx="2492830" cy="553373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pt-PT" noProof="0"/>
              <a:t>Clique para editar os estilos de texto do Modelo Global</a:t>
            </a:r>
          </a:p>
        </p:txBody>
      </p:sp>
      <p:sp>
        <p:nvSpPr>
          <p:cNvPr id="20" name="Marcador de Posição de Conteúdo 5"/>
          <p:cNvSpPr>
            <a:spLocks noGrp="1"/>
          </p:cNvSpPr>
          <p:nvPr>
            <p:ph sz="quarter" idx="17" hasCustomPrompt="1"/>
          </p:nvPr>
        </p:nvSpPr>
        <p:spPr>
          <a:xfrm>
            <a:off x="9138806" y="3584516"/>
            <a:ext cx="2492830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1" name="Retângulo 20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tângulo 21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tângulo 22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581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F5FAB2-4090-4FBF-B972-E54F6EF1FEC3}" type="datetime1">
              <a:rPr lang="pt-PT" noProof="0" smtClean="0"/>
              <a:t>23/11/2021</a:t>
            </a:fld>
            <a:endParaRPr lang="pt-PT" noProof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PT" noProof="0" dirty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texto do Modelo Global</a:t>
            </a:r>
          </a:p>
        </p:txBody>
      </p:sp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91B4C86E-CDC4-404F-9BCC-CA54E6F93F2E}" type="datetime1">
              <a:rPr lang="pt-PT" noProof="0" smtClean="0"/>
              <a:t>23/11/2021</a:t>
            </a:fld>
            <a:endParaRPr lang="pt-PT" noProof="0"/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789195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a Imagem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32275" cy="6858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900927" y="709565"/>
            <a:ext cx="6650991" cy="699407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4900928" y="1632857"/>
            <a:ext cx="6650991" cy="4205188"/>
          </a:xfrm>
        </p:spPr>
        <p:txBody>
          <a:bodyPr rtlCol="0" anchor="t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D466CC21-47E4-40B9-B707-77DB3028EDB3}" type="datetime1">
              <a:rPr lang="pt-PT" noProof="0" smtClean="0"/>
              <a:t>23/11/2021</a:t>
            </a:fld>
            <a:endParaRPr lang="pt-PT" noProof="0"/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365701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ção da Imagem 4"/>
          <p:cNvSpPr>
            <a:spLocks noGrp="1"/>
          </p:cNvSpPr>
          <p:nvPr>
            <p:ph type="pic" sz="quarter" idx="14" hasCustomPrompt="1"/>
          </p:nvPr>
        </p:nvSpPr>
        <p:spPr>
          <a:xfrm>
            <a:off x="8622917" y="3322281"/>
            <a:ext cx="3367862" cy="336786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Marca d'água do Ícone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Marcador de Posição da Imagem 4"/>
          <p:cNvSpPr>
            <a:spLocks noGrp="1"/>
          </p:cNvSpPr>
          <p:nvPr>
            <p:ph type="pic" sz="quarter" idx="13" hasCustomPrompt="1"/>
          </p:nvPr>
        </p:nvSpPr>
        <p:spPr>
          <a:xfrm>
            <a:off x="768350" y="2312987"/>
            <a:ext cx="731520" cy="73152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Ícone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7857" y="2647728"/>
            <a:ext cx="3031852" cy="1722419"/>
          </a:xfrm>
        </p:spPr>
        <p:txBody>
          <a:bodyPr rtlCol="0"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6DCE16F0-B23A-47D5-9AED-C9A4FEEFD178}" type="datetime1">
              <a:rPr lang="pt-PT" noProof="0" smtClean="0"/>
              <a:t>23/11/2021</a:t>
            </a:fld>
            <a:endParaRPr lang="pt-PT" noProof="0"/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24179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7857" y="2647728"/>
            <a:ext cx="3031852" cy="1722419"/>
          </a:xfrm>
        </p:spPr>
        <p:txBody>
          <a:bodyPr rtlCol="0"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09D20AB8-0A83-47F5-882F-C386A5B828FC}" type="datetime1">
              <a:rPr lang="pt-PT" noProof="0" smtClean="0"/>
              <a:t>23/11/2021</a:t>
            </a:fld>
            <a:endParaRPr lang="pt-PT" noProof="0"/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3A98EE3D-8CD1-4C3F-BD1C-C98C9596463C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12" name="Retângulo 11"/>
          <p:cNvSpPr/>
          <p:nvPr userDrawn="1"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595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E403DE-5D73-434D-9D2D-92D07DD4AEA5}" type="datetime1">
              <a:rPr lang="pt-PT" noProof="0" smtClean="0"/>
              <a:t>23/11/2021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296349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F6099A-789B-4EDF-8DD0-12610011DAA4}" type="datetime1">
              <a:rPr lang="pt-PT" noProof="0" smtClean="0"/>
              <a:t>23/11/2021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15591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F7ADF4-6AB5-4B26-A9F4-2AC1A1C26E59}" type="datetime1">
              <a:rPr lang="pt-PT" noProof="0" smtClean="0"/>
              <a:t>23/11/2021</a:t>
            </a:fld>
            <a:endParaRPr lang="pt-PT" noProof="0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18684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Imagem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Retângulo 10"/>
          <p:cNvSpPr/>
          <p:nvPr userDrawn="1"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5695849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12" name="Retângulo 11"/>
          <p:cNvSpPr/>
          <p:nvPr userDrawn="1"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81191" y="4220835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428334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815BBA-1141-4075-9147-D44627A124F5}" type="datetime1">
              <a:rPr lang="pt-PT" noProof="0" smtClean="0"/>
              <a:t>23/11/2021</a:t>
            </a:fld>
            <a:endParaRPr lang="pt-PT" noProof="0"/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1E91CF-A718-42C6-938E-03086EC76054}" type="datetime1">
              <a:rPr lang="pt-PT" noProof="0" smtClean="0"/>
              <a:t>23/11/2021</a:t>
            </a:fld>
            <a:endParaRPr lang="pt-PT" noProof="0"/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4C9D4E-C570-4E21-A9D9-910BD6698CAA}" type="datetime1">
              <a:rPr lang="pt-PT" noProof="0" smtClean="0"/>
              <a:t>23/11/2021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581191" y="2905648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581194" y="3580809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6039" y="2905649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pt-PT" noProof="0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416037" y="3580809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7A87A0-B18E-4518-A009-506EFD45B438}" type="datetime1">
              <a:rPr lang="pt-PT" noProof="0" smtClean="0"/>
              <a:t>23/11/2021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C91D6-CED9-45BC-862E-EC255D6A5359}" type="datetime1">
              <a:rPr lang="pt-PT" noProof="0" smtClean="0"/>
              <a:t>23/11/2021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B94070D-8484-4B7B-ADE0-4CCDD63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25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759402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rgbClr val="46535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00%</a:t>
            </a:r>
          </a:p>
        </p:txBody>
      </p:sp>
      <p:sp>
        <p:nvSpPr>
          <p:cNvPr id="26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759405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7" name="Marcador de Posição do Texto 2"/>
          <p:cNvSpPr>
            <a:spLocks noGrp="1"/>
          </p:cNvSpPr>
          <p:nvPr>
            <p:ph type="body" idx="10" hasCustomPrompt="1"/>
          </p:nvPr>
        </p:nvSpPr>
        <p:spPr>
          <a:xfrm>
            <a:off x="3642897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00%</a:t>
            </a:r>
          </a:p>
        </p:txBody>
      </p:sp>
      <p:sp>
        <p:nvSpPr>
          <p:cNvPr id="28" name="Marcador de Posição de Conteúdo 3"/>
          <p:cNvSpPr>
            <a:spLocks noGrp="1"/>
          </p:cNvSpPr>
          <p:nvPr>
            <p:ph sz="half" idx="11" hasCustomPrompt="1"/>
          </p:nvPr>
        </p:nvSpPr>
        <p:spPr>
          <a:xfrm>
            <a:off x="3642900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9" name="Marcador de Posição do Texto 2"/>
          <p:cNvSpPr>
            <a:spLocks noGrp="1"/>
          </p:cNvSpPr>
          <p:nvPr>
            <p:ph type="body" idx="12" hasCustomPrompt="1"/>
          </p:nvPr>
        </p:nvSpPr>
        <p:spPr>
          <a:xfrm>
            <a:off x="6526392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00%</a:t>
            </a:r>
          </a:p>
        </p:txBody>
      </p:sp>
      <p:sp>
        <p:nvSpPr>
          <p:cNvPr id="30" name="Marcador de Posição de Conteúdo 3"/>
          <p:cNvSpPr>
            <a:spLocks noGrp="1"/>
          </p:cNvSpPr>
          <p:nvPr>
            <p:ph sz="half" idx="13" hasCustomPrompt="1"/>
          </p:nvPr>
        </p:nvSpPr>
        <p:spPr>
          <a:xfrm>
            <a:off x="6526395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1" name="Marcador de Posição do Texto 2"/>
          <p:cNvSpPr>
            <a:spLocks noGrp="1"/>
          </p:cNvSpPr>
          <p:nvPr>
            <p:ph type="body" idx="14" hasCustomPrompt="1"/>
          </p:nvPr>
        </p:nvSpPr>
        <p:spPr>
          <a:xfrm>
            <a:off x="9409888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00%</a:t>
            </a:r>
          </a:p>
        </p:txBody>
      </p:sp>
      <p:sp>
        <p:nvSpPr>
          <p:cNvPr id="32" name="Marcador de Posição de Conteúdo 3"/>
          <p:cNvSpPr>
            <a:spLocks noGrp="1"/>
          </p:cNvSpPr>
          <p:nvPr>
            <p:ph sz="half" idx="15" hasCustomPrompt="1"/>
          </p:nvPr>
        </p:nvSpPr>
        <p:spPr>
          <a:xfrm>
            <a:off x="9409891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4255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F29648F0-ABEA-40B7-A1C3-18D25E39E0E5}" type="datetime1">
              <a:rPr lang="pt-PT" noProof="0" smtClean="0"/>
              <a:t>23/11/2021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3A98EE3D-8CD1-4C3F-BD1C-C98C9596463C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9" name="Marcador de Posição da Imagem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0" name="Retângulo 9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tângulo 11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529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8976EC2-B841-4446-A5ED-E26E6EDB2531}" type="datetime1">
              <a:rPr lang="pt-PT" noProof="0" smtClean="0"/>
              <a:t>23/11/2021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7" r:id="rId2"/>
    <p:sldLayoutId id="2147483675" r:id="rId3"/>
    <p:sldLayoutId id="2147483676" r:id="rId4"/>
    <p:sldLayoutId id="2147483677" r:id="rId5"/>
    <p:sldLayoutId id="2147483684" r:id="rId6"/>
    <p:sldLayoutId id="2147483678" r:id="rId7"/>
    <p:sldLayoutId id="2147483692" r:id="rId8"/>
    <p:sldLayoutId id="2147483690" r:id="rId9"/>
    <p:sldLayoutId id="2147483691" r:id="rId10"/>
    <p:sldLayoutId id="2147483679" r:id="rId11"/>
    <p:sldLayoutId id="2147483680" r:id="rId12"/>
    <p:sldLayoutId id="2147483688" r:id="rId13"/>
    <p:sldLayoutId id="2147483686" r:id="rId14"/>
    <p:sldLayoutId id="2147483689" r:id="rId15"/>
    <p:sldLayoutId id="2147483683" r:id="rId16"/>
    <p:sldLayoutId id="2147483681" r:id="rId17"/>
    <p:sldLayoutId id="2147483682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24.jp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jp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jp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bXbma65McrQ?feature=oembed" TargetMode="External"/><Relationship Id="rId6" Type="http://schemas.openxmlformats.org/officeDocument/2006/relationships/image" Target="../media/image33.png"/><Relationship Id="rId5" Type="http://schemas.microsoft.com/office/2017/06/relationships/model3d" Target="../media/model3d3.glb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3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6.png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ppvizer.com.br/gestao-planejamento/gestao-de-projetos/wrike" TargetMode="External"/><Relationship Id="rId3" Type="http://schemas.openxmlformats.org/officeDocument/2006/relationships/hyperlink" Target="https://www.getapp.pt/software/9964/wrike" TargetMode="External"/><Relationship Id="rId7" Type="http://schemas.openxmlformats.org/officeDocument/2006/relationships/hyperlink" Target="https://www.danysoft.com/pt-pt/wrik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wrike.com/main/" TargetMode="External"/><Relationship Id="rId5" Type="http://schemas.openxmlformats.org/officeDocument/2006/relationships/hyperlink" Target="https://ecommerce-platforms.com/pt/ecommerce-reviews/wrike-review" TargetMode="External"/><Relationship Id="rId4" Type="http://schemas.openxmlformats.org/officeDocument/2006/relationships/hyperlink" Target="https://www.capterra.pt/software/76113/wrike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microsoft.com/office/2017/06/relationships/model3d" Target="../media/model3d2.glb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tângulo 23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11" name="Marcador de Posição da Imagem 10" descr="grupo de empregados que colaboram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31" y="7967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PT" sz="4000" dirty="0">
                <a:solidFill>
                  <a:schemeClr val="tx1"/>
                </a:solidFill>
              </a:rPr>
              <a:t>Wrike</a:t>
            </a:r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PT" dirty="0"/>
              <a:t>Ferramenta de gestão de projetos</a:t>
            </a:r>
          </a:p>
          <a:p>
            <a:pPr rtl="0"/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ED6893-4E57-455D-B39B-8C9138957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961" y="4459281"/>
            <a:ext cx="1173191" cy="117319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9344346-995C-41D3-9A7C-35164C745326}"/>
              </a:ext>
            </a:extLst>
          </p:cNvPr>
          <p:cNvSpPr txBox="1"/>
          <p:nvPr/>
        </p:nvSpPr>
        <p:spPr>
          <a:xfrm>
            <a:off x="7742055" y="5004365"/>
            <a:ext cx="40887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pt-PT" sz="1200" b="1" dirty="0">
                <a:solidFill>
                  <a:schemeClr val="accent1"/>
                </a:solidFill>
              </a:rPr>
              <a:t>         Universidade Autónoma de Lisboa</a:t>
            </a:r>
          </a:p>
          <a:p>
            <a:pPr marL="744538" indent="-304800" algn="ctr" rtl="0"/>
            <a:r>
              <a:rPr lang="pt-PT" sz="1200" dirty="0"/>
              <a:t>Licenciatura Informática de Gestão</a:t>
            </a:r>
          </a:p>
          <a:p>
            <a:pPr marL="744538" indent="-304800" algn="ctr" rtl="0"/>
            <a:r>
              <a:rPr lang="pt-PT" sz="1200" dirty="0"/>
              <a:t>Bruno Fernandes - 30004461</a:t>
            </a:r>
          </a:p>
          <a:p>
            <a:pPr marL="744538" indent="-304800" algn="ctr" rtl="0"/>
            <a:r>
              <a:rPr lang="pt-PT" sz="1200" dirty="0"/>
              <a:t>Alexandre Alves - 30004455</a:t>
            </a:r>
          </a:p>
          <a:p>
            <a:pPr marL="744538" indent="-304800" algn="ctr" rtl="0"/>
            <a:endParaRPr lang="pt-PT" sz="1200" dirty="0"/>
          </a:p>
          <a:p>
            <a:pPr marL="744538" indent="-304800" algn="ctr" rtl="0"/>
            <a:r>
              <a:rPr lang="pt-PT" sz="1200" dirty="0"/>
              <a:t>Docente – Prof. António Cabeças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768414" y="678085"/>
            <a:ext cx="6650991" cy="699407"/>
          </a:xfrm>
        </p:spPr>
        <p:txBody>
          <a:bodyPr rtlCol="0"/>
          <a:lstStyle/>
          <a:p>
            <a:pPr rtl="0"/>
            <a:r>
              <a:rPr lang="pt-PT" dirty="0"/>
              <a:t>Apresentação da ferramenta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Engrenagens">
                <a:extLst>
                  <a:ext uri="{FF2B5EF4-FFF2-40B4-BE49-F238E27FC236}">
                    <a16:creationId xmlns:a16="http://schemas.microsoft.com/office/drawing/2014/main" id="{92205667-E6F6-4C2C-BCA8-6B3BFB561F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92511" y="780323"/>
              <a:ext cx="875901" cy="6878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75901" cy="687808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129642" ay="322432" az="1215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31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Engrenagens">
                <a:extLst>
                  <a:ext uri="{FF2B5EF4-FFF2-40B4-BE49-F238E27FC236}">
                    <a16:creationId xmlns:a16="http://schemas.microsoft.com/office/drawing/2014/main" id="{92205667-E6F6-4C2C-BCA8-6B3BFB561F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2511" y="780323"/>
                <a:ext cx="875901" cy="687808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>
            <a:extLst>
              <a:ext uri="{FF2B5EF4-FFF2-40B4-BE49-F238E27FC236}">
                <a16:creationId xmlns:a16="http://schemas.microsoft.com/office/drawing/2014/main" id="{98467D61-DE5C-4740-ACC7-D6B7FA681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590" y="1570369"/>
            <a:ext cx="10218821" cy="4979082"/>
          </a:xfrm>
          <a:prstGeom prst="rect">
            <a:avLst/>
          </a:prstGeom>
        </p:spPr>
      </p:pic>
      <p:pic>
        <p:nvPicPr>
          <p:cNvPr id="9" name="Gráfico 8" descr="Cursor com preenchimento sólido">
            <a:extLst>
              <a:ext uri="{FF2B5EF4-FFF2-40B4-BE49-F238E27FC236}">
                <a16:creationId xmlns:a16="http://schemas.microsoft.com/office/drawing/2014/main" id="{2D226BC1-109E-474A-928F-5429326D3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433" y="146813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5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768414" y="678085"/>
            <a:ext cx="6650991" cy="699407"/>
          </a:xfrm>
        </p:spPr>
        <p:txBody>
          <a:bodyPr rtlCol="0"/>
          <a:lstStyle/>
          <a:p>
            <a:pPr rtl="0"/>
            <a:r>
              <a:rPr lang="pt-PT" dirty="0"/>
              <a:t>Apresentação da ferramenta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Engrenagens">
                <a:extLst>
                  <a:ext uri="{FF2B5EF4-FFF2-40B4-BE49-F238E27FC236}">
                    <a16:creationId xmlns:a16="http://schemas.microsoft.com/office/drawing/2014/main" id="{92205667-E6F6-4C2C-BCA8-6B3BFB561F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92511" y="780323"/>
              <a:ext cx="875901" cy="6878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75901" cy="687808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129642" ay="322432" az="1215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31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Engrenagens">
                <a:extLst>
                  <a:ext uri="{FF2B5EF4-FFF2-40B4-BE49-F238E27FC236}">
                    <a16:creationId xmlns:a16="http://schemas.microsoft.com/office/drawing/2014/main" id="{92205667-E6F6-4C2C-BCA8-6B3BFB561F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2511" y="780323"/>
                <a:ext cx="875901" cy="68780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71672256-B625-48ED-AC6F-F35AF0B2B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011" y="1570369"/>
            <a:ext cx="9994084" cy="4725604"/>
          </a:xfrm>
          <a:prstGeom prst="rect">
            <a:avLst/>
          </a:prstGeom>
        </p:spPr>
      </p:pic>
      <p:pic>
        <p:nvPicPr>
          <p:cNvPr id="5" name="Gráfico 4" descr="Cursor com preenchimento sólido">
            <a:extLst>
              <a:ext uri="{FF2B5EF4-FFF2-40B4-BE49-F238E27FC236}">
                <a16:creationId xmlns:a16="http://schemas.microsoft.com/office/drawing/2014/main" id="{4ED7BED4-FB3F-46F7-936E-EBD90A9AD9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387695">
            <a:off x="3020616" y="2896607"/>
            <a:ext cx="437229" cy="43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6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768414" y="678085"/>
            <a:ext cx="6650991" cy="699407"/>
          </a:xfrm>
        </p:spPr>
        <p:txBody>
          <a:bodyPr rtlCol="0"/>
          <a:lstStyle/>
          <a:p>
            <a:pPr rtl="0"/>
            <a:r>
              <a:rPr lang="pt-PT" dirty="0"/>
              <a:t>Apresentação da ferramenta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Engrenagens">
                <a:extLst>
                  <a:ext uri="{FF2B5EF4-FFF2-40B4-BE49-F238E27FC236}">
                    <a16:creationId xmlns:a16="http://schemas.microsoft.com/office/drawing/2014/main" id="{92205667-E6F6-4C2C-BCA8-6B3BFB561F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92511" y="780323"/>
              <a:ext cx="875901" cy="6878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75901" cy="687808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129642" ay="322432" az="1215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31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Engrenagens">
                <a:extLst>
                  <a:ext uri="{FF2B5EF4-FFF2-40B4-BE49-F238E27FC236}">
                    <a16:creationId xmlns:a16="http://schemas.microsoft.com/office/drawing/2014/main" id="{92205667-E6F6-4C2C-BCA8-6B3BFB561F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2511" y="780323"/>
                <a:ext cx="875901" cy="68780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 descr="Uma imagem com mesa&#10;&#10;Descrição gerada automaticamente">
            <a:extLst>
              <a:ext uri="{FF2B5EF4-FFF2-40B4-BE49-F238E27FC236}">
                <a16:creationId xmlns:a16="http://schemas.microsoft.com/office/drawing/2014/main" id="{43D8C753-C97B-417C-BB64-4DD1A3BBD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928" y="1570369"/>
            <a:ext cx="9784360" cy="4767132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F59F10-DF42-48CB-A3B6-15D7376CF629}"/>
              </a:ext>
            </a:extLst>
          </p:cNvPr>
          <p:cNvSpPr/>
          <p:nvPr/>
        </p:nvSpPr>
        <p:spPr>
          <a:xfrm>
            <a:off x="2575421" y="2852257"/>
            <a:ext cx="3624044" cy="9411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045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768414" y="678085"/>
            <a:ext cx="6650991" cy="699407"/>
          </a:xfrm>
        </p:spPr>
        <p:txBody>
          <a:bodyPr rtlCol="0"/>
          <a:lstStyle/>
          <a:p>
            <a:pPr rtl="0"/>
            <a:r>
              <a:rPr lang="pt-PT" dirty="0"/>
              <a:t>Apresentação da ferramenta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Engrenagens">
                <a:extLst>
                  <a:ext uri="{FF2B5EF4-FFF2-40B4-BE49-F238E27FC236}">
                    <a16:creationId xmlns:a16="http://schemas.microsoft.com/office/drawing/2014/main" id="{92205667-E6F6-4C2C-BCA8-6B3BFB561F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92511" y="780323"/>
              <a:ext cx="875901" cy="6878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75901" cy="687808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129642" ay="322432" az="1215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31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Engrenagens">
                <a:extLst>
                  <a:ext uri="{FF2B5EF4-FFF2-40B4-BE49-F238E27FC236}">
                    <a16:creationId xmlns:a16="http://schemas.microsoft.com/office/drawing/2014/main" id="{92205667-E6F6-4C2C-BCA8-6B3BFB561F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2511" y="780323"/>
                <a:ext cx="875901" cy="68780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 descr="Uma imagem com mesa&#10;&#10;Descrição gerada automaticamente">
            <a:extLst>
              <a:ext uri="{FF2B5EF4-FFF2-40B4-BE49-F238E27FC236}">
                <a16:creationId xmlns:a16="http://schemas.microsoft.com/office/drawing/2014/main" id="{CB7BC1EA-B72E-453B-ADF9-A84E79605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845" y="1570369"/>
            <a:ext cx="9742415" cy="473188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F5F887-4BAF-43CA-B03F-AE5F1A26C413}"/>
              </a:ext>
            </a:extLst>
          </p:cNvPr>
          <p:cNvSpPr/>
          <p:nvPr/>
        </p:nvSpPr>
        <p:spPr>
          <a:xfrm>
            <a:off x="3647975" y="2021305"/>
            <a:ext cx="317633" cy="308009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813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768414" y="678085"/>
            <a:ext cx="6650991" cy="699407"/>
          </a:xfrm>
        </p:spPr>
        <p:txBody>
          <a:bodyPr rtlCol="0"/>
          <a:lstStyle/>
          <a:p>
            <a:pPr rtl="0"/>
            <a:r>
              <a:rPr lang="pt-PT" dirty="0"/>
              <a:t>Apresentação da ferramenta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Engrenagens">
                <a:extLst>
                  <a:ext uri="{FF2B5EF4-FFF2-40B4-BE49-F238E27FC236}">
                    <a16:creationId xmlns:a16="http://schemas.microsoft.com/office/drawing/2014/main" id="{92205667-E6F6-4C2C-BCA8-6B3BFB561F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92511" y="780323"/>
              <a:ext cx="875901" cy="6878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75901" cy="687808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129642" ay="322432" az="1215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31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Engrenagens">
                <a:extLst>
                  <a:ext uri="{FF2B5EF4-FFF2-40B4-BE49-F238E27FC236}">
                    <a16:creationId xmlns:a16="http://schemas.microsoft.com/office/drawing/2014/main" id="{92205667-E6F6-4C2C-BCA8-6B3BFB561F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2511" y="780323"/>
                <a:ext cx="875901" cy="68780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E237E039-7F48-4530-BB6C-6949BAC39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570369"/>
            <a:ext cx="10052808" cy="48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0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768414" y="678085"/>
            <a:ext cx="6650991" cy="699407"/>
          </a:xfrm>
        </p:spPr>
        <p:txBody>
          <a:bodyPr rtlCol="0"/>
          <a:lstStyle/>
          <a:p>
            <a:pPr rtl="0"/>
            <a:r>
              <a:rPr lang="pt-PT" dirty="0"/>
              <a:t>Apresentação da ferramenta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Engrenagens">
                <a:extLst>
                  <a:ext uri="{FF2B5EF4-FFF2-40B4-BE49-F238E27FC236}">
                    <a16:creationId xmlns:a16="http://schemas.microsoft.com/office/drawing/2014/main" id="{92205667-E6F6-4C2C-BCA8-6B3BFB561F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92511" y="780323"/>
              <a:ext cx="875901" cy="6878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75901" cy="687808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129642" ay="322432" az="1215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31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Engrenagens">
                <a:extLst>
                  <a:ext uri="{FF2B5EF4-FFF2-40B4-BE49-F238E27FC236}">
                    <a16:creationId xmlns:a16="http://schemas.microsoft.com/office/drawing/2014/main" id="{92205667-E6F6-4C2C-BCA8-6B3BFB561F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2511" y="780323"/>
                <a:ext cx="875901" cy="68780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39599D27-FA5D-4824-927B-9FDAF5AF85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974"/>
          <a:stretch/>
        </p:blipFill>
        <p:spPr>
          <a:xfrm>
            <a:off x="1097997" y="1603158"/>
            <a:ext cx="9385525" cy="4576757"/>
          </a:xfrm>
          <a:prstGeom prst="rect">
            <a:avLst/>
          </a:prstGeom>
        </p:spPr>
      </p:pic>
      <p:pic>
        <p:nvPicPr>
          <p:cNvPr id="5" name="Gráfico 4" descr="Mão no ar destaque">
            <a:extLst>
              <a:ext uri="{FF2B5EF4-FFF2-40B4-BE49-F238E27FC236}">
                <a16:creationId xmlns:a16="http://schemas.microsoft.com/office/drawing/2014/main" id="{964319C1-7F1E-475B-BE13-D4BF6CCA7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42133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4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00143 -0.1807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768414" y="678085"/>
            <a:ext cx="6650991" cy="699407"/>
          </a:xfrm>
        </p:spPr>
        <p:txBody>
          <a:bodyPr rtlCol="0"/>
          <a:lstStyle/>
          <a:p>
            <a:pPr rtl="0"/>
            <a:r>
              <a:rPr lang="pt-PT" dirty="0"/>
              <a:t>Apresentação da ferramenta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Engrenagens">
                <a:extLst>
                  <a:ext uri="{FF2B5EF4-FFF2-40B4-BE49-F238E27FC236}">
                    <a16:creationId xmlns:a16="http://schemas.microsoft.com/office/drawing/2014/main" id="{92205667-E6F6-4C2C-BCA8-6B3BFB561F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92511" y="780323"/>
              <a:ext cx="875901" cy="6878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75901" cy="687808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129642" ay="322432" az="1215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31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Engrenagens">
                <a:extLst>
                  <a:ext uri="{FF2B5EF4-FFF2-40B4-BE49-F238E27FC236}">
                    <a16:creationId xmlns:a16="http://schemas.microsoft.com/office/drawing/2014/main" id="{92205667-E6F6-4C2C-BCA8-6B3BFB561F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2511" y="780323"/>
                <a:ext cx="875901" cy="68780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F1917561-F8DF-43F7-B025-9C507BD5D0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944"/>
          <a:stretch/>
        </p:blipFill>
        <p:spPr>
          <a:xfrm>
            <a:off x="949710" y="1570369"/>
            <a:ext cx="9679141" cy="472154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C57F23A-51A4-44C6-9A4C-23E9F0233930}"/>
              </a:ext>
            </a:extLst>
          </p:cNvPr>
          <p:cNvSpPr/>
          <p:nvPr/>
        </p:nvSpPr>
        <p:spPr>
          <a:xfrm>
            <a:off x="9362114" y="3095538"/>
            <a:ext cx="729842" cy="33346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471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768414" y="678085"/>
            <a:ext cx="6650991" cy="699407"/>
          </a:xfrm>
        </p:spPr>
        <p:txBody>
          <a:bodyPr rtlCol="0"/>
          <a:lstStyle/>
          <a:p>
            <a:pPr rtl="0"/>
            <a:r>
              <a:rPr lang="pt-PT" dirty="0"/>
              <a:t>Apresentação da ferramenta</a:t>
            </a:r>
          </a:p>
        </p:txBody>
      </p:sp>
      <p:pic>
        <p:nvPicPr>
          <p:cNvPr id="2" name="Multimédia Online 1" title="Wrike em 3 minutos">
            <a:hlinkClick r:id="" action="ppaction://media"/>
            <a:extLst>
              <a:ext uri="{FF2B5EF4-FFF2-40B4-BE49-F238E27FC236}">
                <a16:creationId xmlns:a16="http://schemas.microsoft.com/office/drawing/2014/main" id="{5C4B4A0D-5ACA-484E-8970-A54C490D0E7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36877" y="2059734"/>
            <a:ext cx="6518246" cy="36828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Filmadora vintage">
                <a:extLst>
                  <a:ext uri="{FF2B5EF4-FFF2-40B4-BE49-F238E27FC236}">
                    <a16:creationId xmlns:a16="http://schemas.microsoft.com/office/drawing/2014/main" id="{D57B0266-AB95-46E2-944D-9D5FE90685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7541840"/>
                  </p:ext>
                </p:extLst>
              </p:nvPr>
            </p:nvGraphicFramePr>
            <p:xfrm>
              <a:off x="659507" y="2901664"/>
              <a:ext cx="1218846" cy="156164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18846" cy="1561647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0618" ay="1491933" az="35055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092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Filmadora vintage">
                <a:extLst>
                  <a:ext uri="{FF2B5EF4-FFF2-40B4-BE49-F238E27FC236}">
                    <a16:creationId xmlns:a16="http://schemas.microsoft.com/office/drawing/2014/main" id="{D57B0266-AB95-46E2-944D-9D5FE90685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9507" y="2901664"/>
                <a:ext cx="1218846" cy="15616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35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81192" y="201152"/>
            <a:ext cx="11029616" cy="988332"/>
          </a:xfrm>
        </p:spPr>
        <p:txBody>
          <a:bodyPr rtlCol="0"/>
          <a:lstStyle/>
          <a:p>
            <a:pPr algn="ctr" rtl="0"/>
            <a:r>
              <a:rPr lang="pt-PT" dirty="0">
                <a:solidFill>
                  <a:schemeClr val="accent1"/>
                </a:solidFill>
              </a:rPr>
              <a:t>Vantagens e Desvantagens</a:t>
            </a:r>
          </a:p>
        </p:txBody>
      </p:sp>
      <p:sp>
        <p:nvSpPr>
          <p:cNvPr id="9" name="Caixa de texto 8">
            <a:extLst>
              <a:ext uri="{FF2B5EF4-FFF2-40B4-BE49-F238E27FC236}">
                <a16:creationId xmlns:a16="http://schemas.microsoft.com/office/drawing/2014/main" id="{FD26F5A3-B8AD-4B44-B8A2-1E95D76B39DD}"/>
              </a:ext>
            </a:extLst>
          </p:cNvPr>
          <p:cNvSpPr txBox="1"/>
          <p:nvPr/>
        </p:nvSpPr>
        <p:spPr>
          <a:xfrm>
            <a:off x="485422" y="2325312"/>
            <a:ext cx="546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PT" sz="2000" b="1" dirty="0">
                <a:solidFill>
                  <a:schemeClr val="accent1"/>
                </a:solidFill>
                <a:cs typeface="Arial" panose="020B0604020202020204" pitchFamily="34" charset="0"/>
              </a:rPr>
              <a:t>Vantagens</a:t>
            </a:r>
          </a:p>
        </p:txBody>
      </p:sp>
      <p:sp>
        <p:nvSpPr>
          <p:cNvPr id="308" name="Caixa de texto 307">
            <a:extLst>
              <a:ext uri="{FF2B5EF4-FFF2-40B4-BE49-F238E27FC236}">
                <a16:creationId xmlns:a16="http://schemas.microsoft.com/office/drawing/2014/main" id="{FD26F5A3-B8AD-4B44-B8A2-1E95D76B39DD}"/>
              </a:ext>
            </a:extLst>
          </p:cNvPr>
          <p:cNvSpPr txBox="1"/>
          <p:nvPr/>
        </p:nvSpPr>
        <p:spPr>
          <a:xfrm>
            <a:off x="6370515" y="2325312"/>
            <a:ext cx="546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PT" sz="2000" b="1" dirty="0">
                <a:solidFill>
                  <a:schemeClr val="accent1"/>
                </a:solidFill>
                <a:cs typeface="Arial" panose="020B0604020202020204" pitchFamily="34" charset="0"/>
              </a:rPr>
              <a:t>Desvantagens</a:t>
            </a:r>
          </a:p>
        </p:txBody>
      </p:sp>
      <p:graphicFrame>
        <p:nvGraphicFramePr>
          <p:cNvPr id="51" name="Diagrama 50" descr="Gráfico SmartArt"/>
          <p:cNvGraphicFramePr/>
          <p:nvPr>
            <p:extLst>
              <p:ext uri="{D42A27DB-BD31-4B8C-83A1-F6EECF244321}">
                <p14:modId xmlns:p14="http://schemas.microsoft.com/office/powerpoint/2010/main" val="2843404229"/>
              </p:ext>
            </p:extLst>
          </p:nvPr>
        </p:nvGraphicFramePr>
        <p:xfrm>
          <a:off x="6373935" y="2921992"/>
          <a:ext cx="5472204" cy="3548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2" name="Diagrama 51" descr="Gráfico SmartArt"/>
          <p:cNvGraphicFramePr/>
          <p:nvPr>
            <p:extLst>
              <p:ext uri="{D42A27DB-BD31-4B8C-83A1-F6EECF244321}">
                <p14:modId xmlns:p14="http://schemas.microsoft.com/office/powerpoint/2010/main" val="1828491928"/>
              </p:ext>
            </p:extLst>
          </p:nvPr>
        </p:nvGraphicFramePr>
        <p:xfrm>
          <a:off x="454636" y="2921993"/>
          <a:ext cx="5472204" cy="3548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Gráfico 2" descr="Marca de Verificação com preenchimento sólido">
            <a:extLst>
              <a:ext uri="{FF2B5EF4-FFF2-40B4-BE49-F238E27FC236}">
                <a16:creationId xmlns:a16="http://schemas.microsoft.com/office/drawing/2014/main" id="{CDD3FFE6-CBA8-4584-84AC-EAAAB1DDF7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30109" y="2149321"/>
            <a:ext cx="674386" cy="674386"/>
          </a:xfrm>
          <a:prstGeom prst="rect">
            <a:avLst/>
          </a:prstGeom>
        </p:spPr>
      </p:pic>
      <p:pic>
        <p:nvPicPr>
          <p:cNvPr id="6" name="Gráfico 5" descr="Fechar com preenchimento sólido">
            <a:extLst>
              <a:ext uri="{FF2B5EF4-FFF2-40B4-BE49-F238E27FC236}">
                <a16:creationId xmlns:a16="http://schemas.microsoft.com/office/drawing/2014/main" id="{B6BED0CC-303D-4379-A07D-E98F8DABE4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17835" y="2176867"/>
            <a:ext cx="646840" cy="64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08" grpId="0"/>
      <p:bldGraphic spid="51" grpId="0">
        <p:bldAsOne/>
      </p:bldGraphic>
      <p:bldGraphic spid="52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38525"/>
            <a:ext cx="11029616" cy="988332"/>
          </a:xfrm>
        </p:spPr>
        <p:txBody>
          <a:bodyPr rtlCol="0"/>
          <a:lstStyle/>
          <a:p>
            <a:pPr rtl="0"/>
            <a:r>
              <a:rPr lang="pt-PT" dirty="0"/>
              <a:t>Segurança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BE5C81-45C9-48E1-AAA0-4FE398962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082" y="1877733"/>
            <a:ext cx="4363022" cy="2761722"/>
          </a:xfrm>
          <a:prstGeom prst="rect">
            <a:avLst/>
          </a:prstGeom>
        </p:spPr>
      </p:pic>
      <p:sp>
        <p:nvSpPr>
          <p:cNvPr id="6" name="CaixaDeTexto 8">
            <a:extLst>
              <a:ext uri="{FF2B5EF4-FFF2-40B4-BE49-F238E27FC236}">
                <a16:creationId xmlns:a16="http://schemas.microsoft.com/office/drawing/2014/main" id="{D4AD65AC-2697-4931-B415-DDE483B8BEEB}"/>
              </a:ext>
            </a:extLst>
          </p:cNvPr>
          <p:cNvSpPr txBox="1"/>
          <p:nvPr/>
        </p:nvSpPr>
        <p:spPr>
          <a:xfrm>
            <a:off x="650240" y="2499202"/>
            <a:ext cx="630999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400" dirty="0"/>
              <a:t>O </a:t>
            </a:r>
            <a:r>
              <a:rPr lang="pt-PT" sz="1400" dirty="0" err="1"/>
              <a:t>Wrike</a:t>
            </a:r>
            <a:r>
              <a:rPr lang="pt-PT" sz="1400" dirty="0"/>
              <a:t> adotou medidas por forma a estar conforme no processo RGPD;</a:t>
            </a:r>
          </a:p>
          <a:p>
            <a:endParaRPr lang="pt-PT" sz="1400" dirty="0"/>
          </a:p>
          <a:p>
            <a:r>
              <a:rPr lang="pt-PT" sz="1400" dirty="0"/>
              <a:t>Certificações </a:t>
            </a:r>
          </a:p>
          <a:p>
            <a:r>
              <a:rPr lang="pt-PT" sz="1400" dirty="0"/>
              <a:t>● SOC2 Tipo II ● ISO 27001:2013, ● ISO 27018:2019, ● CSA STAR, Estas certificações defendem a plataforma, acessos aos dados, segurança na </a:t>
            </a:r>
            <a:r>
              <a:rPr lang="pt-PT" sz="1400" dirty="0" err="1"/>
              <a:t>Cloud</a:t>
            </a:r>
            <a:r>
              <a:rPr lang="pt-PT" sz="1400" dirty="0"/>
              <a:t>, processos de manutenção</a:t>
            </a:r>
          </a:p>
          <a:p>
            <a:endParaRPr lang="pt-PT" sz="1400" dirty="0"/>
          </a:p>
          <a:p>
            <a:r>
              <a:rPr lang="pt-PT" sz="1400" dirty="0"/>
              <a:t>A </a:t>
            </a:r>
            <a:r>
              <a:rPr lang="pt-PT" sz="1400" dirty="0" err="1"/>
              <a:t>Wrike</a:t>
            </a:r>
            <a:r>
              <a:rPr lang="pt-PT" sz="1400" dirty="0"/>
              <a:t> tem servidores sediados nos EUA e nos </a:t>
            </a:r>
            <a:r>
              <a:rPr lang="pt-PT" sz="1400" dirty="0" err="1"/>
              <a:t>Paises</a:t>
            </a:r>
            <a:r>
              <a:rPr lang="pt-PT" sz="1400" dirty="0"/>
              <a:t> Baixos</a:t>
            </a:r>
            <a:r>
              <a:rPr lang="pt-PT" dirty="0"/>
              <a:t>.</a:t>
            </a:r>
          </a:p>
          <a:p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136C318-795D-402E-B4B4-C0ACE66FD078}"/>
              </a:ext>
            </a:extLst>
          </p:cNvPr>
          <p:cNvSpPr txBox="1"/>
          <p:nvPr/>
        </p:nvSpPr>
        <p:spPr>
          <a:xfrm>
            <a:off x="650240" y="952680"/>
            <a:ext cx="10891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Se existe questão relevante aos dias de hoje para os utilizadores de ferramentas que estão na </a:t>
            </a:r>
            <a:r>
              <a:rPr lang="pt-PT" sz="1400" dirty="0" err="1"/>
              <a:t>Cloud</a:t>
            </a:r>
            <a:r>
              <a:rPr lang="pt-PT" sz="1400" dirty="0"/>
              <a:t>, a segurança dos dados que depositamos nestas ferramentas é sem sombra de dúvida a mais relevante.</a:t>
            </a:r>
          </a:p>
          <a:p>
            <a:r>
              <a:rPr lang="pt-PT" sz="1400" dirty="0"/>
              <a:t>Estando na </a:t>
            </a:r>
            <a:r>
              <a:rPr lang="pt-PT" sz="1400" dirty="0" err="1"/>
              <a:t>Cloud</a:t>
            </a:r>
            <a:r>
              <a:rPr lang="pt-PT" sz="1400" dirty="0"/>
              <a:t>, todas as seguranças da plataforma sobem ás “pequenas” partições de cada entidade, sendo garantida a segurança dos dados.</a:t>
            </a:r>
          </a:p>
          <a:p>
            <a:endParaRPr lang="pt-PT" sz="1400" dirty="0"/>
          </a:p>
          <a:p>
            <a:r>
              <a:rPr lang="pt-PT" sz="1400" dirty="0"/>
              <a:t>A ferramenta Wrike defende os seus clientes desde o login que é efetuado na ferramenta,</a:t>
            </a:r>
          </a:p>
          <a:p>
            <a:r>
              <a:rPr lang="pt-PT" sz="1400" dirty="0"/>
              <a:t>até aos dados guardados, todas as informações são encriptadas.</a:t>
            </a:r>
          </a:p>
        </p:txBody>
      </p:sp>
      <p:pic>
        <p:nvPicPr>
          <p:cNvPr id="9" name="Marcador de Posição da Imagem 8" descr="Uma imagem com eletrónica, disco compacto&#10;&#10;Descrição gerada automaticamente">
            <a:extLst>
              <a:ext uri="{FF2B5EF4-FFF2-40B4-BE49-F238E27FC236}">
                <a16:creationId xmlns:a16="http://schemas.microsoft.com/office/drawing/2014/main" id="{8A440480-0850-4A25-BAE2-E4E885C46D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36902" b="36902"/>
          <a:stretch>
            <a:fillRect/>
          </a:stretch>
        </p:blipFill>
        <p:spPr>
          <a:xfrm>
            <a:off x="0" y="4702734"/>
            <a:ext cx="12192000" cy="2155266"/>
          </a:xfrm>
        </p:spPr>
      </p:pic>
      <p:pic>
        <p:nvPicPr>
          <p:cNvPr id="11" name="Gráfico 10" descr="Bloquear com preenchimento sólido">
            <a:extLst>
              <a:ext uri="{FF2B5EF4-FFF2-40B4-BE49-F238E27FC236}">
                <a16:creationId xmlns:a16="http://schemas.microsoft.com/office/drawing/2014/main" id="{40576D9D-BA99-42DA-AE42-808EFFB55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076" y="514553"/>
            <a:ext cx="543943" cy="5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46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Agenda</a:t>
            </a:r>
          </a:p>
        </p:txBody>
      </p:sp>
      <p:sp>
        <p:nvSpPr>
          <p:cNvPr id="5" name="Marcador de Posição de Conteúdo 4"/>
          <p:cNvSpPr>
            <a:spLocks noGrp="1"/>
          </p:cNvSpPr>
          <p:nvPr>
            <p:ph idx="1"/>
          </p:nvPr>
        </p:nvSpPr>
        <p:spPr>
          <a:xfrm>
            <a:off x="6265333" y="548640"/>
            <a:ext cx="5286586" cy="5826033"/>
          </a:xfrm>
        </p:spPr>
        <p:txBody>
          <a:bodyPr rtlCol="0">
            <a:noAutofit/>
          </a:bodyPr>
          <a:lstStyle/>
          <a:p>
            <a:pPr rtl="0"/>
            <a:r>
              <a:rPr lang="pt-PT" sz="1600" b="1" dirty="0">
                <a:solidFill>
                  <a:schemeClr val="accent1"/>
                </a:solidFill>
              </a:rPr>
              <a:t>Introdução</a:t>
            </a:r>
          </a:p>
          <a:p>
            <a:pPr marL="744538" indent="-304800" rtl="0"/>
            <a:r>
              <a:rPr lang="pt-PT" sz="1200" dirty="0"/>
              <a:t>Enquadramento</a:t>
            </a:r>
          </a:p>
          <a:p>
            <a:pPr marL="744538" indent="-304800" rtl="0"/>
            <a:r>
              <a:rPr lang="pt-PT" sz="1200" dirty="0"/>
              <a:t>Custo</a:t>
            </a:r>
          </a:p>
          <a:p>
            <a:pPr marL="744538" indent="-304800"/>
            <a:r>
              <a:rPr lang="pt-PT" sz="1200" dirty="0"/>
              <a:t>Acontecimentos Relevantes</a:t>
            </a:r>
          </a:p>
          <a:p>
            <a:pPr rtl="0"/>
            <a:r>
              <a:rPr lang="pt-PT" sz="1600" b="1" dirty="0">
                <a:solidFill>
                  <a:schemeClr val="accent1"/>
                </a:solidFill>
              </a:rPr>
              <a:t>Como Funciona?</a:t>
            </a:r>
          </a:p>
          <a:p>
            <a:pPr marL="744538" indent="-304800" rtl="0">
              <a:tabLst>
                <a:tab pos="627063" algn="l"/>
              </a:tabLst>
            </a:pPr>
            <a:r>
              <a:rPr lang="pt-PT" sz="1200" dirty="0"/>
              <a:t>Apresentação da Ferramenta</a:t>
            </a:r>
          </a:p>
          <a:p>
            <a:pPr marL="744538" indent="-304800" rtl="0">
              <a:tabLst>
                <a:tab pos="627063" algn="l"/>
              </a:tabLst>
            </a:pPr>
            <a:r>
              <a:rPr lang="pt-PT" sz="1200" dirty="0" err="1"/>
              <a:t>Video</a:t>
            </a:r>
            <a:r>
              <a:rPr lang="pt-PT" sz="1200" dirty="0"/>
              <a:t> </a:t>
            </a:r>
          </a:p>
          <a:p>
            <a:pPr rtl="0"/>
            <a:r>
              <a:rPr lang="pt-PT" sz="1600" b="1" dirty="0">
                <a:solidFill>
                  <a:schemeClr val="accent1"/>
                </a:solidFill>
              </a:rPr>
              <a:t>Vantagens e Desvantagens</a:t>
            </a:r>
          </a:p>
          <a:p>
            <a:pPr marL="744538" indent="-304800" rtl="0"/>
            <a:r>
              <a:rPr lang="pt-PT" sz="1400" dirty="0"/>
              <a:t>Vantagens e Desvantagens</a:t>
            </a:r>
          </a:p>
          <a:p>
            <a:pPr marL="439738" indent="0" rtl="0">
              <a:buNone/>
            </a:pPr>
            <a:endParaRPr lang="pt-PT" sz="1400" dirty="0"/>
          </a:p>
          <a:p>
            <a:pPr rtl="0"/>
            <a:r>
              <a:rPr lang="pt-PT" sz="1400" b="1" dirty="0">
                <a:solidFill>
                  <a:schemeClr val="accent1"/>
                </a:solidFill>
              </a:rPr>
              <a:t>Segurança</a:t>
            </a:r>
          </a:p>
          <a:p>
            <a:pPr marL="744538" indent="-304800" rtl="0"/>
            <a:r>
              <a:rPr lang="pt-PT" sz="1200" dirty="0"/>
              <a:t>A ferramenta é segura?</a:t>
            </a:r>
          </a:p>
          <a:p>
            <a:pPr rtl="0"/>
            <a:endParaRPr lang="pt-PT" sz="1400" b="1" dirty="0">
              <a:solidFill>
                <a:schemeClr val="accent1"/>
              </a:solidFill>
            </a:endParaRPr>
          </a:p>
          <a:p>
            <a:pPr rtl="0"/>
            <a:endParaRPr lang="pt-PT" sz="1400" b="1" dirty="0">
              <a:solidFill>
                <a:schemeClr val="accent1"/>
              </a:solidFill>
            </a:endParaRPr>
          </a:p>
          <a:p>
            <a:pPr rtl="0"/>
            <a:r>
              <a:rPr lang="pt-PT" sz="1400" b="1" dirty="0">
                <a:solidFill>
                  <a:schemeClr val="accent1"/>
                </a:solidFill>
              </a:rPr>
              <a:t>Conclusão</a:t>
            </a:r>
          </a:p>
          <a:p>
            <a:pPr marL="744538" indent="-304800"/>
            <a:r>
              <a:rPr lang="pt-PT" sz="1400" dirty="0"/>
              <a:t>Avaliação dos utilizadores</a:t>
            </a:r>
          </a:p>
          <a:p>
            <a:pPr marL="744538" indent="-304800" rtl="0"/>
            <a:endParaRPr lang="pt-PT" sz="1400" dirty="0"/>
          </a:p>
          <a:p>
            <a:pPr marL="744538" indent="-304800" rtl="0"/>
            <a:endParaRPr lang="pt-PT" sz="1400" dirty="0"/>
          </a:p>
        </p:txBody>
      </p:sp>
      <p:grpSp>
        <p:nvGrpSpPr>
          <p:cNvPr id="16" name="Grupo 40" descr="binóculos "/>
          <p:cNvGrpSpPr>
            <a:grpSpLocks noChangeAspect="1"/>
          </p:cNvGrpSpPr>
          <p:nvPr/>
        </p:nvGrpSpPr>
        <p:grpSpPr bwMode="auto">
          <a:xfrm>
            <a:off x="5530640" y="878436"/>
            <a:ext cx="530860" cy="491076"/>
            <a:chOff x="3438" y="454"/>
            <a:chExt cx="427" cy="395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Forma livre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18" name="Forma livre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19" name="Forma livre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20" name="Forma livre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21" name="Forma livre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22" name="Forma livre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23" name="Forma livre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24" name="Forma livre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25" name="Forma livre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</p:grpSp>
      <p:sp>
        <p:nvSpPr>
          <p:cNvPr id="26" name="Forma livre 5" descr="ícone de setas"/>
          <p:cNvSpPr>
            <a:spLocks noChangeAspect="1" noEditPoints="1"/>
          </p:cNvSpPr>
          <p:nvPr/>
        </p:nvSpPr>
        <p:spPr bwMode="auto">
          <a:xfrm>
            <a:off x="5499316" y="2958566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PT" dirty="0"/>
          </a:p>
        </p:txBody>
      </p:sp>
      <p:grpSp>
        <p:nvGrpSpPr>
          <p:cNvPr id="40" name="Grupo 86" descr="ícone de pódio de três camadas">
            <a:extLst>
              <a:ext uri="{FF2B5EF4-FFF2-40B4-BE49-F238E27FC236}">
                <a16:creationId xmlns:a16="http://schemas.microsoft.com/office/drawing/2014/main" id="{4DDDC569-F510-4B4F-8068-184E6DE3071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75396" y="5481396"/>
            <a:ext cx="672894" cy="501529"/>
            <a:chOff x="4476" y="1776"/>
            <a:chExt cx="428" cy="319"/>
          </a:xfrm>
          <a:solidFill>
            <a:schemeClr val="accent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1" name="Forma livre 87">
              <a:extLst>
                <a:ext uri="{FF2B5EF4-FFF2-40B4-BE49-F238E27FC236}">
                  <a16:creationId xmlns:a16="http://schemas.microsoft.com/office/drawing/2014/main" id="{F4BA2E00-5CDB-4C6D-AB4B-7FB6521B1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8" y="1917"/>
              <a:ext cx="142" cy="178"/>
            </a:xfrm>
            <a:custGeom>
              <a:avLst/>
              <a:gdLst>
                <a:gd name="T0" fmla="*/ 90 w 96"/>
                <a:gd name="T1" fmla="*/ 120 h 120"/>
                <a:gd name="T2" fmla="*/ 6 w 96"/>
                <a:gd name="T3" fmla="*/ 120 h 120"/>
                <a:gd name="T4" fmla="*/ 0 w 96"/>
                <a:gd name="T5" fmla="*/ 114 h 120"/>
                <a:gd name="T6" fmla="*/ 0 w 96"/>
                <a:gd name="T7" fmla="*/ 6 h 120"/>
                <a:gd name="T8" fmla="*/ 6 w 96"/>
                <a:gd name="T9" fmla="*/ 0 h 120"/>
                <a:gd name="T10" fmla="*/ 90 w 96"/>
                <a:gd name="T11" fmla="*/ 0 h 120"/>
                <a:gd name="T12" fmla="*/ 96 w 96"/>
                <a:gd name="T13" fmla="*/ 6 h 120"/>
                <a:gd name="T14" fmla="*/ 96 w 96"/>
                <a:gd name="T15" fmla="*/ 114 h 120"/>
                <a:gd name="T16" fmla="*/ 90 w 96"/>
                <a:gd name="T17" fmla="*/ 120 h 120"/>
                <a:gd name="T18" fmla="*/ 12 w 96"/>
                <a:gd name="T19" fmla="*/ 108 h 120"/>
                <a:gd name="T20" fmla="*/ 84 w 96"/>
                <a:gd name="T21" fmla="*/ 108 h 120"/>
                <a:gd name="T22" fmla="*/ 84 w 96"/>
                <a:gd name="T23" fmla="*/ 12 h 120"/>
                <a:gd name="T24" fmla="*/ 12 w 96"/>
                <a:gd name="T25" fmla="*/ 12 h 120"/>
                <a:gd name="T26" fmla="*/ 12 w 96"/>
                <a:gd name="T2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20">
                  <a:moveTo>
                    <a:pt x="90" y="120"/>
                  </a:moveTo>
                  <a:cubicBezTo>
                    <a:pt x="6" y="120"/>
                    <a:pt x="6" y="120"/>
                    <a:pt x="6" y="120"/>
                  </a:cubicBezTo>
                  <a:cubicBezTo>
                    <a:pt x="2" y="120"/>
                    <a:pt x="0" y="118"/>
                    <a:pt x="0" y="1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6" y="118"/>
                    <a:pt x="93" y="120"/>
                    <a:pt x="90" y="120"/>
                  </a:cubicBezTo>
                  <a:close/>
                  <a:moveTo>
                    <a:pt x="12" y="108"/>
                  </a:moveTo>
                  <a:cubicBezTo>
                    <a:pt x="84" y="108"/>
                    <a:pt x="84" y="108"/>
                    <a:pt x="84" y="10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>
                <a:solidFill>
                  <a:srgbClr val="465359"/>
                </a:solidFill>
              </a:endParaRPr>
            </a:p>
          </p:txBody>
        </p:sp>
        <p:sp>
          <p:nvSpPr>
            <p:cNvPr id="42" name="Forma livre 88">
              <a:extLst>
                <a:ext uri="{FF2B5EF4-FFF2-40B4-BE49-F238E27FC236}">
                  <a16:creationId xmlns:a16="http://schemas.microsoft.com/office/drawing/2014/main" id="{C1E33B58-788A-4D6F-B562-6FD0F5B2F2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2" y="1917"/>
              <a:ext cx="142" cy="178"/>
            </a:xfrm>
            <a:custGeom>
              <a:avLst/>
              <a:gdLst>
                <a:gd name="T0" fmla="*/ 90 w 96"/>
                <a:gd name="T1" fmla="*/ 120 h 120"/>
                <a:gd name="T2" fmla="*/ 6 w 96"/>
                <a:gd name="T3" fmla="*/ 120 h 120"/>
                <a:gd name="T4" fmla="*/ 0 w 96"/>
                <a:gd name="T5" fmla="*/ 114 h 120"/>
                <a:gd name="T6" fmla="*/ 0 w 96"/>
                <a:gd name="T7" fmla="*/ 6 h 120"/>
                <a:gd name="T8" fmla="*/ 6 w 96"/>
                <a:gd name="T9" fmla="*/ 0 h 120"/>
                <a:gd name="T10" fmla="*/ 90 w 96"/>
                <a:gd name="T11" fmla="*/ 0 h 120"/>
                <a:gd name="T12" fmla="*/ 96 w 96"/>
                <a:gd name="T13" fmla="*/ 6 h 120"/>
                <a:gd name="T14" fmla="*/ 96 w 96"/>
                <a:gd name="T15" fmla="*/ 114 h 120"/>
                <a:gd name="T16" fmla="*/ 90 w 96"/>
                <a:gd name="T17" fmla="*/ 120 h 120"/>
                <a:gd name="T18" fmla="*/ 12 w 96"/>
                <a:gd name="T19" fmla="*/ 108 h 120"/>
                <a:gd name="T20" fmla="*/ 84 w 96"/>
                <a:gd name="T21" fmla="*/ 108 h 120"/>
                <a:gd name="T22" fmla="*/ 84 w 96"/>
                <a:gd name="T23" fmla="*/ 12 h 120"/>
                <a:gd name="T24" fmla="*/ 12 w 96"/>
                <a:gd name="T25" fmla="*/ 12 h 120"/>
                <a:gd name="T26" fmla="*/ 12 w 96"/>
                <a:gd name="T2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20">
                  <a:moveTo>
                    <a:pt x="90" y="120"/>
                  </a:moveTo>
                  <a:cubicBezTo>
                    <a:pt x="6" y="120"/>
                    <a:pt x="6" y="120"/>
                    <a:pt x="6" y="120"/>
                  </a:cubicBezTo>
                  <a:cubicBezTo>
                    <a:pt x="2" y="120"/>
                    <a:pt x="0" y="118"/>
                    <a:pt x="0" y="1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6" y="118"/>
                    <a:pt x="93" y="120"/>
                    <a:pt x="90" y="120"/>
                  </a:cubicBezTo>
                  <a:close/>
                  <a:moveTo>
                    <a:pt x="12" y="108"/>
                  </a:moveTo>
                  <a:cubicBezTo>
                    <a:pt x="84" y="108"/>
                    <a:pt x="84" y="108"/>
                    <a:pt x="84" y="10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>
                <a:solidFill>
                  <a:srgbClr val="465359"/>
                </a:solidFill>
              </a:endParaRPr>
            </a:p>
          </p:txBody>
        </p:sp>
        <p:sp>
          <p:nvSpPr>
            <p:cNvPr id="43" name="Forma livre 89">
              <a:extLst>
                <a:ext uri="{FF2B5EF4-FFF2-40B4-BE49-F238E27FC236}">
                  <a16:creationId xmlns:a16="http://schemas.microsoft.com/office/drawing/2014/main" id="{2199320B-9DC4-411E-9021-8DC1436FDB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2" y="1829"/>
              <a:ext cx="178" cy="266"/>
            </a:xfrm>
            <a:custGeom>
              <a:avLst/>
              <a:gdLst>
                <a:gd name="T0" fmla="*/ 114 w 120"/>
                <a:gd name="T1" fmla="*/ 180 h 180"/>
                <a:gd name="T2" fmla="*/ 6 w 120"/>
                <a:gd name="T3" fmla="*/ 180 h 180"/>
                <a:gd name="T4" fmla="*/ 0 w 120"/>
                <a:gd name="T5" fmla="*/ 174 h 180"/>
                <a:gd name="T6" fmla="*/ 0 w 120"/>
                <a:gd name="T7" fmla="*/ 6 h 180"/>
                <a:gd name="T8" fmla="*/ 6 w 120"/>
                <a:gd name="T9" fmla="*/ 0 h 180"/>
                <a:gd name="T10" fmla="*/ 114 w 120"/>
                <a:gd name="T11" fmla="*/ 0 h 180"/>
                <a:gd name="T12" fmla="*/ 120 w 120"/>
                <a:gd name="T13" fmla="*/ 6 h 180"/>
                <a:gd name="T14" fmla="*/ 120 w 120"/>
                <a:gd name="T15" fmla="*/ 174 h 180"/>
                <a:gd name="T16" fmla="*/ 114 w 120"/>
                <a:gd name="T17" fmla="*/ 180 h 180"/>
                <a:gd name="T18" fmla="*/ 12 w 120"/>
                <a:gd name="T19" fmla="*/ 168 h 180"/>
                <a:gd name="T20" fmla="*/ 108 w 120"/>
                <a:gd name="T21" fmla="*/ 168 h 180"/>
                <a:gd name="T22" fmla="*/ 108 w 120"/>
                <a:gd name="T23" fmla="*/ 12 h 180"/>
                <a:gd name="T24" fmla="*/ 12 w 120"/>
                <a:gd name="T25" fmla="*/ 12 h 180"/>
                <a:gd name="T26" fmla="*/ 12 w 120"/>
                <a:gd name="T27" fmla="*/ 16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180">
                  <a:moveTo>
                    <a:pt x="114" y="180"/>
                  </a:moveTo>
                  <a:cubicBezTo>
                    <a:pt x="6" y="180"/>
                    <a:pt x="6" y="180"/>
                    <a:pt x="6" y="180"/>
                  </a:cubicBezTo>
                  <a:cubicBezTo>
                    <a:pt x="2" y="180"/>
                    <a:pt x="0" y="178"/>
                    <a:pt x="0" y="17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20" y="3"/>
                    <a:pt x="120" y="6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20" y="178"/>
                    <a:pt x="117" y="180"/>
                    <a:pt x="114" y="180"/>
                  </a:cubicBezTo>
                  <a:close/>
                  <a:moveTo>
                    <a:pt x="12" y="168"/>
                  </a:moveTo>
                  <a:cubicBezTo>
                    <a:pt x="108" y="168"/>
                    <a:pt x="108" y="168"/>
                    <a:pt x="108" y="168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>
                <a:solidFill>
                  <a:srgbClr val="465359"/>
                </a:solidFill>
              </a:endParaRPr>
            </a:p>
          </p:txBody>
        </p:sp>
        <p:sp>
          <p:nvSpPr>
            <p:cNvPr id="44" name="Forma livre 90">
              <a:extLst>
                <a:ext uri="{FF2B5EF4-FFF2-40B4-BE49-F238E27FC236}">
                  <a16:creationId xmlns:a16="http://schemas.microsoft.com/office/drawing/2014/main" id="{ADD6A359-3309-4D79-9E29-13639DFEC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2" y="1864"/>
              <a:ext cx="142" cy="71"/>
            </a:xfrm>
            <a:custGeom>
              <a:avLst/>
              <a:gdLst>
                <a:gd name="T0" fmla="*/ 90 w 96"/>
                <a:gd name="T1" fmla="*/ 48 h 48"/>
                <a:gd name="T2" fmla="*/ 6 w 96"/>
                <a:gd name="T3" fmla="*/ 48 h 48"/>
                <a:gd name="T4" fmla="*/ 0 w 96"/>
                <a:gd name="T5" fmla="*/ 42 h 48"/>
                <a:gd name="T6" fmla="*/ 0 w 96"/>
                <a:gd name="T7" fmla="*/ 6 h 48"/>
                <a:gd name="T8" fmla="*/ 6 w 96"/>
                <a:gd name="T9" fmla="*/ 0 h 48"/>
                <a:gd name="T10" fmla="*/ 72 w 96"/>
                <a:gd name="T11" fmla="*/ 0 h 48"/>
                <a:gd name="T12" fmla="*/ 77 w 96"/>
                <a:gd name="T13" fmla="*/ 4 h 48"/>
                <a:gd name="T14" fmla="*/ 95 w 96"/>
                <a:gd name="T15" fmla="*/ 40 h 48"/>
                <a:gd name="T16" fmla="*/ 95 w 96"/>
                <a:gd name="T17" fmla="*/ 46 h 48"/>
                <a:gd name="T18" fmla="*/ 90 w 96"/>
                <a:gd name="T19" fmla="*/ 48 h 48"/>
                <a:gd name="T20" fmla="*/ 12 w 96"/>
                <a:gd name="T21" fmla="*/ 36 h 48"/>
                <a:gd name="T22" fmla="*/ 80 w 96"/>
                <a:gd name="T23" fmla="*/ 36 h 48"/>
                <a:gd name="T24" fmla="*/ 68 w 96"/>
                <a:gd name="T25" fmla="*/ 12 h 48"/>
                <a:gd name="T26" fmla="*/ 12 w 96"/>
                <a:gd name="T27" fmla="*/ 12 h 48"/>
                <a:gd name="T28" fmla="*/ 12 w 96"/>
                <a:gd name="T29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48">
                  <a:moveTo>
                    <a:pt x="90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2" y="48"/>
                    <a:pt x="0" y="46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4" y="0"/>
                    <a:pt x="76" y="2"/>
                    <a:pt x="77" y="4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6" y="42"/>
                    <a:pt x="96" y="44"/>
                    <a:pt x="95" y="46"/>
                  </a:cubicBezTo>
                  <a:cubicBezTo>
                    <a:pt x="94" y="47"/>
                    <a:pt x="92" y="48"/>
                    <a:pt x="90" y="48"/>
                  </a:cubicBezTo>
                  <a:close/>
                  <a:moveTo>
                    <a:pt x="12" y="36"/>
                  </a:moveTo>
                  <a:cubicBezTo>
                    <a:pt x="80" y="36"/>
                    <a:pt x="80" y="36"/>
                    <a:pt x="80" y="36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>
                <a:solidFill>
                  <a:srgbClr val="465359"/>
                </a:solidFill>
              </a:endParaRPr>
            </a:p>
          </p:txBody>
        </p:sp>
        <p:sp>
          <p:nvSpPr>
            <p:cNvPr id="45" name="Forma livre 91">
              <a:extLst>
                <a:ext uri="{FF2B5EF4-FFF2-40B4-BE49-F238E27FC236}">
                  <a16:creationId xmlns:a16="http://schemas.microsoft.com/office/drawing/2014/main" id="{F1E49F66-A86E-4556-9DAB-BA5B113C7B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6" y="1864"/>
              <a:ext cx="144" cy="71"/>
            </a:xfrm>
            <a:custGeom>
              <a:avLst/>
              <a:gdLst>
                <a:gd name="T0" fmla="*/ 91 w 97"/>
                <a:gd name="T1" fmla="*/ 48 h 48"/>
                <a:gd name="T2" fmla="*/ 7 w 97"/>
                <a:gd name="T3" fmla="*/ 48 h 48"/>
                <a:gd name="T4" fmla="*/ 2 w 97"/>
                <a:gd name="T5" fmla="*/ 46 h 48"/>
                <a:gd name="T6" fmla="*/ 1 w 97"/>
                <a:gd name="T7" fmla="*/ 40 h 48"/>
                <a:gd name="T8" fmla="*/ 19 w 97"/>
                <a:gd name="T9" fmla="*/ 4 h 48"/>
                <a:gd name="T10" fmla="*/ 25 w 97"/>
                <a:gd name="T11" fmla="*/ 0 h 48"/>
                <a:gd name="T12" fmla="*/ 91 w 97"/>
                <a:gd name="T13" fmla="*/ 0 h 48"/>
                <a:gd name="T14" fmla="*/ 97 w 97"/>
                <a:gd name="T15" fmla="*/ 6 h 48"/>
                <a:gd name="T16" fmla="*/ 97 w 97"/>
                <a:gd name="T17" fmla="*/ 42 h 48"/>
                <a:gd name="T18" fmla="*/ 91 w 97"/>
                <a:gd name="T19" fmla="*/ 48 h 48"/>
                <a:gd name="T20" fmla="*/ 16 w 97"/>
                <a:gd name="T21" fmla="*/ 36 h 48"/>
                <a:gd name="T22" fmla="*/ 85 w 97"/>
                <a:gd name="T23" fmla="*/ 36 h 48"/>
                <a:gd name="T24" fmla="*/ 85 w 97"/>
                <a:gd name="T25" fmla="*/ 12 h 48"/>
                <a:gd name="T26" fmla="*/ 28 w 97"/>
                <a:gd name="T27" fmla="*/ 12 h 48"/>
                <a:gd name="T28" fmla="*/ 16 w 97"/>
                <a:gd name="T29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" h="48">
                  <a:moveTo>
                    <a:pt x="91" y="48"/>
                  </a:moveTo>
                  <a:cubicBezTo>
                    <a:pt x="7" y="48"/>
                    <a:pt x="7" y="48"/>
                    <a:pt x="7" y="48"/>
                  </a:cubicBezTo>
                  <a:cubicBezTo>
                    <a:pt x="5" y="48"/>
                    <a:pt x="3" y="47"/>
                    <a:pt x="2" y="46"/>
                  </a:cubicBezTo>
                  <a:cubicBezTo>
                    <a:pt x="0" y="44"/>
                    <a:pt x="0" y="42"/>
                    <a:pt x="1" y="4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2"/>
                    <a:pt x="22" y="0"/>
                    <a:pt x="25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4" y="0"/>
                    <a:pt x="97" y="3"/>
                    <a:pt x="97" y="6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7" y="46"/>
                    <a:pt x="94" y="48"/>
                    <a:pt x="91" y="48"/>
                  </a:cubicBezTo>
                  <a:close/>
                  <a:moveTo>
                    <a:pt x="16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28" y="12"/>
                    <a:pt x="28" y="12"/>
                    <a:pt x="28" y="12"/>
                  </a:cubicBezTo>
                  <a:lnTo>
                    <a:pt x="1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>
                <a:solidFill>
                  <a:srgbClr val="465359"/>
                </a:solidFill>
              </a:endParaRPr>
            </a:p>
          </p:txBody>
        </p:sp>
        <p:sp>
          <p:nvSpPr>
            <p:cNvPr id="46" name="Forma livre 92">
              <a:extLst>
                <a:ext uri="{FF2B5EF4-FFF2-40B4-BE49-F238E27FC236}">
                  <a16:creationId xmlns:a16="http://schemas.microsoft.com/office/drawing/2014/main" id="{F1743C6A-6A39-496D-AF24-5CDA8F94D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1" y="1776"/>
              <a:ext cx="179" cy="71"/>
            </a:xfrm>
            <a:custGeom>
              <a:avLst/>
              <a:gdLst>
                <a:gd name="T0" fmla="*/ 115 w 121"/>
                <a:gd name="T1" fmla="*/ 48 h 48"/>
                <a:gd name="T2" fmla="*/ 7 w 121"/>
                <a:gd name="T3" fmla="*/ 48 h 48"/>
                <a:gd name="T4" fmla="*/ 2 w 121"/>
                <a:gd name="T5" fmla="*/ 46 h 48"/>
                <a:gd name="T6" fmla="*/ 1 w 121"/>
                <a:gd name="T7" fmla="*/ 40 h 48"/>
                <a:gd name="T8" fmla="*/ 19 w 121"/>
                <a:gd name="T9" fmla="*/ 4 h 48"/>
                <a:gd name="T10" fmla="*/ 25 w 121"/>
                <a:gd name="T11" fmla="*/ 0 h 48"/>
                <a:gd name="T12" fmla="*/ 97 w 121"/>
                <a:gd name="T13" fmla="*/ 0 h 48"/>
                <a:gd name="T14" fmla="*/ 102 w 121"/>
                <a:gd name="T15" fmla="*/ 4 h 48"/>
                <a:gd name="T16" fmla="*/ 120 w 121"/>
                <a:gd name="T17" fmla="*/ 40 h 48"/>
                <a:gd name="T18" fmla="*/ 120 w 121"/>
                <a:gd name="T19" fmla="*/ 46 h 48"/>
                <a:gd name="T20" fmla="*/ 115 w 121"/>
                <a:gd name="T21" fmla="*/ 48 h 48"/>
                <a:gd name="T22" fmla="*/ 16 w 121"/>
                <a:gd name="T23" fmla="*/ 36 h 48"/>
                <a:gd name="T24" fmla="*/ 105 w 121"/>
                <a:gd name="T25" fmla="*/ 36 h 48"/>
                <a:gd name="T26" fmla="*/ 93 w 121"/>
                <a:gd name="T27" fmla="*/ 12 h 48"/>
                <a:gd name="T28" fmla="*/ 28 w 121"/>
                <a:gd name="T29" fmla="*/ 12 h 48"/>
                <a:gd name="T30" fmla="*/ 16 w 121"/>
                <a:gd name="T31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1" h="48">
                  <a:moveTo>
                    <a:pt x="115" y="48"/>
                  </a:moveTo>
                  <a:cubicBezTo>
                    <a:pt x="7" y="48"/>
                    <a:pt x="7" y="48"/>
                    <a:pt x="7" y="48"/>
                  </a:cubicBezTo>
                  <a:cubicBezTo>
                    <a:pt x="5" y="48"/>
                    <a:pt x="3" y="47"/>
                    <a:pt x="2" y="46"/>
                  </a:cubicBezTo>
                  <a:cubicBezTo>
                    <a:pt x="0" y="44"/>
                    <a:pt x="0" y="42"/>
                    <a:pt x="1" y="4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2"/>
                    <a:pt x="22" y="0"/>
                    <a:pt x="2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9" y="0"/>
                    <a:pt x="101" y="2"/>
                    <a:pt x="102" y="4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1" y="42"/>
                    <a:pt x="121" y="44"/>
                    <a:pt x="120" y="46"/>
                  </a:cubicBezTo>
                  <a:cubicBezTo>
                    <a:pt x="119" y="47"/>
                    <a:pt x="117" y="48"/>
                    <a:pt x="115" y="48"/>
                  </a:cubicBezTo>
                  <a:close/>
                  <a:moveTo>
                    <a:pt x="16" y="36"/>
                  </a:moveTo>
                  <a:cubicBezTo>
                    <a:pt x="105" y="36"/>
                    <a:pt x="105" y="36"/>
                    <a:pt x="105" y="36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28" y="12"/>
                    <a:pt x="28" y="12"/>
                    <a:pt x="28" y="12"/>
                  </a:cubicBezTo>
                  <a:lnTo>
                    <a:pt x="1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>
                <a:solidFill>
                  <a:srgbClr val="465359"/>
                </a:solidFill>
              </a:endParaRPr>
            </a:p>
          </p:txBody>
        </p:sp>
        <p:sp>
          <p:nvSpPr>
            <p:cNvPr id="47" name="Forma livre 93">
              <a:extLst>
                <a:ext uri="{FF2B5EF4-FFF2-40B4-BE49-F238E27FC236}">
                  <a16:creationId xmlns:a16="http://schemas.microsoft.com/office/drawing/2014/main" id="{9D8F9679-8767-4CC4-9BE8-C17218EBB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3" y="1909"/>
              <a:ext cx="46" cy="105"/>
            </a:xfrm>
            <a:custGeom>
              <a:avLst/>
              <a:gdLst>
                <a:gd name="T0" fmla="*/ 25 w 31"/>
                <a:gd name="T1" fmla="*/ 71 h 71"/>
                <a:gd name="T2" fmla="*/ 19 w 31"/>
                <a:gd name="T3" fmla="*/ 65 h 71"/>
                <a:gd name="T4" fmla="*/ 19 w 31"/>
                <a:gd name="T5" fmla="*/ 15 h 71"/>
                <a:gd name="T6" fmla="*/ 9 w 31"/>
                <a:gd name="T7" fmla="*/ 19 h 71"/>
                <a:gd name="T8" fmla="*/ 1 w 31"/>
                <a:gd name="T9" fmla="*/ 15 h 71"/>
                <a:gd name="T10" fmla="*/ 5 w 31"/>
                <a:gd name="T11" fmla="*/ 8 h 71"/>
                <a:gd name="T12" fmla="*/ 23 w 31"/>
                <a:gd name="T13" fmla="*/ 1 h 71"/>
                <a:gd name="T14" fmla="*/ 28 w 31"/>
                <a:gd name="T15" fmla="*/ 2 h 71"/>
                <a:gd name="T16" fmla="*/ 31 w 31"/>
                <a:gd name="T17" fmla="*/ 6 h 71"/>
                <a:gd name="T18" fmla="*/ 31 w 31"/>
                <a:gd name="T19" fmla="*/ 65 h 71"/>
                <a:gd name="T20" fmla="*/ 25 w 31"/>
                <a:gd name="T2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71">
                  <a:moveTo>
                    <a:pt x="25" y="71"/>
                  </a:moveTo>
                  <a:cubicBezTo>
                    <a:pt x="21" y="71"/>
                    <a:pt x="19" y="68"/>
                    <a:pt x="19" y="6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6" y="20"/>
                    <a:pt x="2" y="18"/>
                    <a:pt x="1" y="15"/>
                  </a:cubicBezTo>
                  <a:cubicBezTo>
                    <a:pt x="0" y="12"/>
                    <a:pt x="1" y="9"/>
                    <a:pt x="5" y="8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0"/>
                    <a:pt x="26" y="0"/>
                    <a:pt x="28" y="2"/>
                  </a:cubicBezTo>
                  <a:cubicBezTo>
                    <a:pt x="30" y="3"/>
                    <a:pt x="31" y="4"/>
                    <a:pt x="31" y="6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31" y="68"/>
                    <a:pt x="28" y="71"/>
                    <a:pt x="25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>
                <a:solidFill>
                  <a:srgbClr val="465359"/>
                </a:solidFill>
              </a:endParaRPr>
            </a:p>
          </p:txBody>
        </p:sp>
        <p:sp>
          <p:nvSpPr>
            <p:cNvPr id="48" name="Forma livre 94">
              <a:extLst>
                <a:ext uri="{FF2B5EF4-FFF2-40B4-BE49-F238E27FC236}">
                  <a16:creationId xmlns:a16="http://schemas.microsoft.com/office/drawing/2014/main" id="{8A0C50A0-ABF9-4E8A-B1BC-19B5CBC1B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" y="1963"/>
              <a:ext cx="52" cy="88"/>
            </a:xfrm>
            <a:custGeom>
              <a:avLst/>
              <a:gdLst>
                <a:gd name="T0" fmla="*/ 29 w 35"/>
                <a:gd name="T1" fmla="*/ 59 h 59"/>
                <a:gd name="T2" fmla="*/ 6 w 35"/>
                <a:gd name="T3" fmla="*/ 59 h 59"/>
                <a:gd name="T4" fmla="*/ 1 w 35"/>
                <a:gd name="T5" fmla="*/ 56 h 59"/>
                <a:gd name="T6" fmla="*/ 1 w 35"/>
                <a:gd name="T7" fmla="*/ 50 h 59"/>
                <a:gd name="T8" fmla="*/ 22 w 35"/>
                <a:gd name="T9" fmla="*/ 21 h 59"/>
                <a:gd name="T10" fmla="*/ 23 w 35"/>
                <a:gd name="T11" fmla="*/ 18 h 59"/>
                <a:gd name="T12" fmla="*/ 17 w 35"/>
                <a:gd name="T13" fmla="*/ 12 h 59"/>
                <a:gd name="T14" fmla="*/ 12 w 35"/>
                <a:gd name="T15" fmla="*/ 17 h 59"/>
                <a:gd name="T16" fmla="*/ 6 w 35"/>
                <a:gd name="T17" fmla="*/ 23 h 59"/>
                <a:gd name="T18" fmla="*/ 0 w 35"/>
                <a:gd name="T19" fmla="*/ 17 h 59"/>
                <a:gd name="T20" fmla="*/ 17 w 35"/>
                <a:gd name="T21" fmla="*/ 0 h 59"/>
                <a:gd name="T22" fmla="*/ 35 w 35"/>
                <a:gd name="T23" fmla="*/ 18 h 59"/>
                <a:gd name="T24" fmla="*/ 31 w 35"/>
                <a:gd name="T25" fmla="*/ 28 h 59"/>
                <a:gd name="T26" fmla="*/ 18 w 35"/>
                <a:gd name="T27" fmla="*/ 47 h 59"/>
                <a:gd name="T28" fmla="*/ 29 w 35"/>
                <a:gd name="T29" fmla="*/ 47 h 59"/>
                <a:gd name="T30" fmla="*/ 35 w 35"/>
                <a:gd name="T31" fmla="*/ 53 h 59"/>
                <a:gd name="T32" fmla="*/ 29 w 35"/>
                <a:gd name="T3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59">
                  <a:moveTo>
                    <a:pt x="29" y="59"/>
                  </a:moveTo>
                  <a:cubicBezTo>
                    <a:pt x="6" y="59"/>
                    <a:pt x="6" y="59"/>
                    <a:pt x="6" y="59"/>
                  </a:cubicBezTo>
                  <a:cubicBezTo>
                    <a:pt x="4" y="59"/>
                    <a:pt x="2" y="58"/>
                    <a:pt x="1" y="56"/>
                  </a:cubicBezTo>
                  <a:cubicBezTo>
                    <a:pt x="0" y="54"/>
                    <a:pt x="0" y="52"/>
                    <a:pt x="1" y="5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3" y="19"/>
                    <a:pt x="23" y="18"/>
                  </a:cubicBezTo>
                  <a:cubicBezTo>
                    <a:pt x="23" y="15"/>
                    <a:pt x="20" y="12"/>
                    <a:pt x="17" y="12"/>
                  </a:cubicBezTo>
                  <a:cubicBezTo>
                    <a:pt x="15" y="12"/>
                    <a:pt x="12" y="15"/>
                    <a:pt x="12" y="17"/>
                  </a:cubicBezTo>
                  <a:cubicBezTo>
                    <a:pt x="12" y="21"/>
                    <a:pt x="9" y="23"/>
                    <a:pt x="6" y="23"/>
                  </a:cubicBezTo>
                  <a:cubicBezTo>
                    <a:pt x="3" y="23"/>
                    <a:pt x="0" y="20"/>
                    <a:pt x="0" y="17"/>
                  </a:cubicBezTo>
                  <a:cubicBezTo>
                    <a:pt x="1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2"/>
                    <a:pt x="33" y="26"/>
                    <a:pt x="31" y="2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2" y="47"/>
                    <a:pt x="35" y="50"/>
                    <a:pt x="35" y="53"/>
                  </a:cubicBezTo>
                  <a:cubicBezTo>
                    <a:pt x="35" y="57"/>
                    <a:pt x="32" y="59"/>
                    <a:pt x="2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>
                <a:solidFill>
                  <a:srgbClr val="465359"/>
                </a:solidFill>
              </a:endParaRPr>
            </a:p>
          </p:txBody>
        </p:sp>
        <p:sp>
          <p:nvSpPr>
            <p:cNvPr id="49" name="Forma livre 95">
              <a:extLst>
                <a:ext uri="{FF2B5EF4-FFF2-40B4-BE49-F238E27FC236}">
                  <a16:creationId xmlns:a16="http://schemas.microsoft.com/office/drawing/2014/main" id="{B1A1C6CB-17EF-4403-BCB0-03B9B6D4E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5" y="1962"/>
              <a:ext cx="52" cy="53"/>
            </a:xfrm>
            <a:custGeom>
              <a:avLst/>
              <a:gdLst>
                <a:gd name="T0" fmla="*/ 18 w 35"/>
                <a:gd name="T1" fmla="*/ 36 h 36"/>
                <a:gd name="T2" fmla="*/ 12 w 35"/>
                <a:gd name="T3" fmla="*/ 30 h 36"/>
                <a:gd name="T4" fmla="*/ 18 w 35"/>
                <a:gd name="T5" fmla="*/ 24 h 36"/>
                <a:gd name="T6" fmla="*/ 23 w 35"/>
                <a:gd name="T7" fmla="*/ 18 h 36"/>
                <a:gd name="T8" fmla="*/ 18 w 35"/>
                <a:gd name="T9" fmla="*/ 12 h 36"/>
                <a:gd name="T10" fmla="*/ 13 w 35"/>
                <a:gd name="T11" fmla="*/ 18 h 36"/>
                <a:gd name="T12" fmla="*/ 6 w 35"/>
                <a:gd name="T13" fmla="*/ 24 h 36"/>
                <a:gd name="T14" fmla="*/ 1 w 35"/>
                <a:gd name="T15" fmla="*/ 17 h 36"/>
                <a:gd name="T16" fmla="*/ 18 w 35"/>
                <a:gd name="T17" fmla="*/ 0 h 36"/>
                <a:gd name="T18" fmla="*/ 35 w 35"/>
                <a:gd name="T19" fmla="*/ 18 h 36"/>
                <a:gd name="T20" fmla="*/ 18 w 35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6">
                  <a:moveTo>
                    <a:pt x="18" y="36"/>
                  </a:moveTo>
                  <a:cubicBezTo>
                    <a:pt x="15" y="36"/>
                    <a:pt x="12" y="34"/>
                    <a:pt x="12" y="30"/>
                  </a:cubicBezTo>
                  <a:cubicBezTo>
                    <a:pt x="12" y="27"/>
                    <a:pt x="15" y="24"/>
                    <a:pt x="18" y="24"/>
                  </a:cubicBezTo>
                  <a:cubicBezTo>
                    <a:pt x="20" y="24"/>
                    <a:pt x="23" y="24"/>
                    <a:pt x="23" y="18"/>
                  </a:cubicBezTo>
                  <a:cubicBezTo>
                    <a:pt x="23" y="12"/>
                    <a:pt x="20" y="12"/>
                    <a:pt x="18" y="12"/>
                  </a:cubicBezTo>
                  <a:cubicBezTo>
                    <a:pt x="16" y="12"/>
                    <a:pt x="13" y="12"/>
                    <a:pt x="13" y="18"/>
                  </a:cubicBezTo>
                  <a:cubicBezTo>
                    <a:pt x="12" y="21"/>
                    <a:pt x="10" y="24"/>
                    <a:pt x="6" y="24"/>
                  </a:cubicBezTo>
                  <a:cubicBezTo>
                    <a:pt x="3" y="24"/>
                    <a:pt x="0" y="21"/>
                    <a:pt x="1" y="17"/>
                  </a:cubicBezTo>
                  <a:cubicBezTo>
                    <a:pt x="1" y="7"/>
                    <a:pt x="8" y="0"/>
                    <a:pt x="18" y="0"/>
                  </a:cubicBezTo>
                  <a:cubicBezTo>
                    <a:pt x="30" y="0"/>
                    <a:pt x="35" y="9"/>
                    <a:pt x="35" y="18"/>
                  </a:cubicBezTo>
                  <a:cubicBezTo>
                    <a:pt x="35" y="27"/>
                    <a:pt x="30" y="36"/>
                    <a:pt x="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>
                <a:solidFill>
                  <a:srgbClr val="465359"/>
                </a:solidFill>
              </a:endParaRPr>
            </a:p>
          </p:txBody>
        </p:sp>
        <p:sp>
          <p:nvSpPr>
            <p:cNvPr id="50" name="Forma livre 96">
              <a:extLst>
                <a:ext uri="{FF2B5EF4-FFF2-40B4-BE49-F238E27FC236}">
                  <a16:creationId xmlns:a16="http://schemas.microsoft.com/office/drawing/2014/main" id="{D1A95FFD-4DD7-4355-9856-BC9AB4EDB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5" y="1997"/>
              <a:ext cx="52" cy="54"/>
            </a:xfrm>
            <a:custGeom>
              <a:avLst/>
              <a:gdLst>
                <a:gd name="T0" fmla="*/ 18 w 35"/>
                <a:gd name="T1" fmla="*/ 36 h 36"/>
                <a:gd name="T2" fmla="*/ 1 w 35"/>
                <a:gd name="T3" fmla="*/ 20 h 36"/>
                <a:gd name="T4" fmla="*/ 6 w 35"/>
                <a:gd name="T5" fmla="*/ 13 h 36"/>
                <a:gd name="T6" fmla="*/ 13 w 35"/>
                <a:gd name="T7" fmla="*/ 19 h 36"/>
                <a:gd name="T8" fmla="*/ 18 w 35"/>
                <a:gd name="T9" fmla="*/ 24 h 36"/>
                <a:gd name="T10" fmla="*/ 23 w 35"/>
                <a:gd name="T11" fmla="*/ 18 h 36"/>
                <a:gd name="T12" fmla="*/ 18 w 35"/>
                <a:gd name="T13" fmla="*/ 12 h 36"/>
                <a:gd name="T14" fmla="*/ 12 w 35"/>
                <a:gd name="T15" fmla="*/ 6 h 36"/>
                <a:gd name="T16" fmla="*/ 18 w 35"/>
                <a:gd name="T17" fmla="*/ 0 h 36"/>
                <a:gd name="T18" fmla="*/ 35 w 35"/>
                <a:gd name="T19" fmla="*/ 18 h 36"/>
                <a:gd name="T20" fmla="*/ 18 w 35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6">
                  <a:moveTo>
                    <a:pt x="18" y="36"/>
                  </a:moveTo>
                  <a:cubicBezTo>
                    <a:pt x="8" y="36"/>
                    <a:pt x="1" y="30"/>
                    <a:pt x="1" y="20"/>
                  </a:cubicBezTo>
                  <a:cubicBezTo>
                    <a:pt x="0" y="16"/>
                    <a:pt x="3" y="13"/>
                    <a:pt x="6" y="13"/>
                  </a:cubicBezTo>
                  <a:cubicBezTo>
                    <a:pt x="10" y="13"/>
                    <a:pt x="12" y="16"/>
                    <a:pt x="13" y="19"/>
                  </a:cubicBezTo>
                  <a:cubicBezTo>
                    <a:pt x="13" y="24"/>
                    <a:pt x="16" y="24"/>
                    <a:pt x="18" y="24"/>
                  </a:cubicBezTo>
                  <a:cubicBezTo>
                    <a:pt x="20" y="24"/>
                    <a:pt x="23" y="24"/>
                    <a:pt x="23" y="18"/>
                  </a:cubicBezTo>
                  <a:cubicBezTo>
                    <a:pt x="23" y="12"/>
                    <a:pt x="20" y="12"/>
                    <a:pt x="18" y="12"/>
                  </a:cubicBezTo>
                  <a:cubicBezTo>
                    <a:pt x="15" y="12"/>
                    <a:pt x="12" y="10"/>
                    <a:pt x="12" y="6"/>
                  </a:cubicBezTo>
                  <a:cubicBezTo>
                    <a:pt x="12" y="3"/>
                    <a:pt x="15" y="0"/>
                    <a:pt x="18" y="0"/>
                  </a:cubicBezTo>
                  <a:cubicBezTo>
                    <a:pt x="30" y="0"/>
                    <a:pt x="35" y="9"/>
                    <a:pt x="35" y="18"/>
                  </a:cubicBezTo>
                  <a:cubicBezTo>
                    <a:pt x="35" y="27"/>
                    <a:pt x="30" y="36"/>
                    <a:pt x="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>
                <a:solidFill>
                  <a:srgbClr val="465359"/>
                </a:solidFill>
              </a:endParaRPr>
            </a:p>
          </p:txBody>
        </p:sp>
      </p:grp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14AADDA7-638E-487C-AE58-BDDC73455648}"/>
              </a:ext>
            </a:extLst>
          </p:cNvPr>
          <p:cNvSpPr/>
          <p:nvPr/>
        </p:nvSpPr>
        <p:spPr>
          <a:xfrm>
            <a:off x="5479385" y="4269513"/>
            <a:ext cx="721640" cy="702071"/>
          </a:xfrm>
          <a:prstGeom prst="roundRect">
            <a:avLst>
              <a:gd name="adj" fmla="val 10000"/>
            </a:avLst>
          </a:prstGeom>
          <a:blipFill dpi="0" rotWithShape="1">
            <a:blip r:embed="rId3"/>
            <a:srcRect/>
            <a:stretch>
              <a:fillRect l="2736" t="2737" r="2847" b="2847"/>
            </a:stretch>
          </a:blipFill>
          <a:ln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PT" dirty="0"/>
          </a:p>
        </p:txBody>
      </p:sp>
      <p:pic>
        <p:nvPicPr>
          <p:cNvPr id="3" name="Gráfico 2" descr="Peças de um puzzle destaque">
            <a:extLst>
              <a:ext uri="{FF2B5EF4-FFF2-40B4-BE49-F238E27FC236}">
                <a16:creationId xmlns:a16="http://schemas.microsoft.com/office/drawing/2014/main" id="{98B8128C-0BC4-45BB-A4FE-CAE663690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1007" y="170683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6630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8800" y="715333"/>
            <a:ext cx="11029616" cy="988332"/>
          </a:xfrm>
        </p:spPr>
        <p:txBody>
          <a:bodyPr rtlCol="0"/>
          <a:lstStyle/>
          <a:p>
            <a:pPr rtl="0"/>
            <a:r>
              <a:rPr lang="pt-PT" dirty="0"/>
              <a:t>Conclusão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PT" dirty="0"/>
              <a:t>44%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PT" dirty="0"/>
              <a:t>Atribui à ferramenta a classificação máxima</a:t>
            </a:r>
          </a:p>
        </p:txBody>
      </p:sp>
      <p:sp>
        <p:nvSpPr>
          <p:cNvPr id="7" name="Marcador de Posição do Texto 6"/>
          <p:cNvSpPr>
            <a:spLocks noGrp="1"/>
          </p:cNvSpPr>
          <p:nvPr>
            <p:ph type="body" idx="10"/>
          </p:nvPr>
        </p:nvSpPr>
        <p:spPr/>
        <p:txBody>
          <a:bodyPr rtlCol="0"/>
          <a:lstStyle/>
          <a:p>
            <a:pPr rtl="0"/>
            <a:r>
              <a:rPr lang="pt-PT" dirty="0"/>
              <a:t>4,3</a:t>
            </a:r>
          </a:p>
        </p:txBody>
      </p:sp>
      <p:sp>
        <p:nvSpPr>
          <p:cNvPr id="8" name="Marcador de Posição de Conteúdo 7"/>
          <p:cNvSpPr>
            <a:spLocks noGrp="1"/>
          </p:cNvSpPr>
          <p:nvPr>
            <p:ph sz="half" idx="1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PT" dirty="0"/>
              <a:t>A pontuação média mais elevada diz respeito ao atendimento ao cliente</a:t>
            </a:r>
          </a:p>
        </p:txBody>
      </p:sp>
      <p:sp>
        <p:nvSpPr>
          <p:cNvPr id="9" name="Marcador de Posição do Texto 8"/>
          <p:cNvSpPr>
            <a:spLocks noGrp="1"/>
          </p:cNvSpPr>
          <p:nvPr>
            <p:ph type="body" idx="12"/>
          </p:nvPr>
        </p:nvSpPr>
        <p:spPr/>
        <p:txBody>
          <a:bodyPr rtlCol="0"/>
          <a:lstStyle/>
          <a:p>
            <a:pPr rtl="0"/>
            <a:r>
              <a:rPr lang="pt-PT" dirty="0"/>
              <a:t>5%</a:t>
            </a:r>
          </a:p>
        </p:txBody>
      </p:sp>
      <p:sp>
        <p:nvSpPr>
          <p:cNvPr id="18" name="Marcador de Posição de Conteúdo 17"/>
          <p:cNvSpPr>
            <a:spLocks noGrp="1"/>
          </p:cNvSpPr>
          <p:nvPr>
            <p:ph sz="half" idx="13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PT" dirty="0"/>
              <a:t>Atribui à ferramenta a uma classificação negativa(&lt; 3 estrelas)</a:t>
            </a:r>
          </a:p>
        </p:txBody>
      </p:sp>
      <p:sp>
        <p:nvSpPr>
          <p:cNvPr id="19" name="Marcador de Posição do Texto 18"/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rtl="0"/>
            <a:r>
              <a:rPr lang="pt-PT" dirty="0"/>
              <a:t>4,0</a:t>
            </a:r>
          </a:p>
        </p:txBody>
      </p:sp>
      <p:sp>
        <p:nvSpPr>
          <p:cNvPr id="20" name="Marcador de Posição de Conteúdo 19"/>
          <p:cNvSpPr>
            <a:spLocks noGrp="1"/>
          </p:cNvSpPr>
          <p:nvPr>
            <p:ph sz="half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PT" dirty="0"/>
              <a:t>A pontuação média mais baixa diz respeito a Relação qualidade/preço e praticidade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D31FDFC-5CC3-4D26-AD0B-E13D3307A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34" y="1853660"/>
            <a:ext cx="7696200" cy="2839633"/>
          </a:xfrm>
          <a:prstGeom prst="rect">
            <a:avLst/>
          </a:prstGeom>
        </p:spPr>
      </p:pic>
      <p:sp>
        <p:nvSpPr>
          <p:cNvPr id="13" name="Marcador de Posição de Conteúdo 4">
            <a:extLst>
              <a:ext uri="{FF2B5EF4-FFF2-40B4-BE49-F238E27FC236}">
                <a16:creationId xmlns:a16="http://schemas.microsoft.com/office/drawing/2014/main" id="{8D2B18DB-DEC2-43BD-900D-773792CD0E2A}"/>
              </a:ext>
            </a:extLst>
          </p:cNvPr>
          <p:cNvSpPr txBox="1">
            <a:spLocks/>
          </p:cNvSpPr>
          <p:nvPr/>
        </p:nvSpPr>
        <p:spPr>
          <a:xfrm>
            <a:off x="8162488" y="969767"/>
            <a:ext cx="3414598" cy="4658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lang="en-US" sz="4000" b="1" kern="1200" dirty="0">
                <a:solidFill>
                  <a:srgbClr val="46535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Wrike integra grupos de processos relativos á gestão de projetos;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Gestão de tempo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Planeamento de Projetos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Organização do projeto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Uma linha do tempo interativa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Comunicação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Ferramentas de colaboração online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Associados a estes processos estão inúmeros aplicativos.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97582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8800" y="715333"/>
            <a:ext cx="11029616" cy="988332"/>
          </a:xfrm>
        </p:spPr>
        <p:txBody>
          <a:bodyPr rtlCol="0"/>
          <a:lstStyle/>
          <a:p>
            <a:pPr algn="ctr" rtl="0"/>
            <a:r>
              <a:rPr lang="pt-PT" dirty="0"/>
              <a:t>Bibliografia</a:t>
            </a:r>
          </a:p>
        </p:txBody>
      </p:sp>
      <p:sp>
        <p:nvSpPr>
          <p:cNvPr id="31" name="Marcador de Posição de Conteúdo 4">
            <a:extLst>
              <a:ext uri="{FF2B5EF4-FFF2-40B4-BE49-F238E27FC236}">
                <a16:creationId xmlns:a16="http://schemas.microsoft.com/office/drawing/2014/main" id="{82067D61-C760-4D8C-9C53-6747697E5607}"/>
              </a:ext>
            </a:extLst>
          </p:cNvPr>
          <p:cNvSpPr txBox="1">
            <a:spLocks/>
          </p:cNvSpPr>
          <p:nvPr/>
        </p:nvSpPr>
        <p:spPr>
          <a:xfrm>
            <a:off x="318800" y="2035169"/>
            <a:ext cx="10075457" cy="1647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lang="en-US" sz="4000" b="1" kern="1200" dirty="0">
                <a:solidFill>
                  <a:srgbClr val="46535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endParaRPr lang="pt-PT" sz="1400" dirty="0">
              <a:solidFill>
                <a:srgbClr val="82828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pt-PT" sz="43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pt-PT" sz="43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pt-PT" sz="43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pt-PT" sz="43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43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Websites consultados:</a:t>
            </a:r>
            <a:endParaRPr lang="pt-PT" sz="43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43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</a:t>
            </a:r>
            <a:r>
              <a:rPr lang="pt-PT" sz="43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</a:t>
            </a:r>
            <a:r>
              <a:rPr lang="pt-PT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pt-PT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https://www.getapp.pt/software/9964/wrike</a:t>
            </a:r>
            <a:endParaRPr lang="pt-PT" sz="4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43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Capterra</a:t>
            </a:r>
            <a:r>
              <a:rPr lang="pt-PT" sz="4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pt-PT" sz="4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https://www.capterra.pt/software/76113/wrike</a:t>
            </a:r>
            <a:endParaRPr lang="pt-PT" sz="4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43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Ecommerce</a:t>
            </a:r>
            <a:r>
              <a:rPr lang="pt-PT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43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Platforms</a:t>
            </a:r>
            <a:r>
              <a:rPr lang="pt-PT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pt-PT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https://ecommerce-platforms.com/pt/ecommerce-reviews/wrike-review</a:t>
            </a:r>
            <a:endParaRPr lang="pt-PT" sz="4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Wrike : </a:t>
            </a:r>
            <a:r>
              <a:rPr lang="pt-PT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https://www.wrike.com/main/</a:t>
            </a:r>
            <a:endParaRPr lang="pt-PT" sz="4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43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DanySoft</a:t>
            </a:r>
            <a:r>
              <a:rPr lang="pt-PT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pt-PT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https://www.danysoft.com/pt-pt/wrike/</a:t>
            </a:r>
            <a:endParaRPr lang="pt-PT" sz="4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PT" sz="43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Appvizer</a:t>
            </a:r>
            <a:r>
              <a:rPr lang="pt-PT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pt-PT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https://www.appvizer.com.br/gestao-planejamento/gestao-de-projetos/wrike</a:t>
            </a:r>
            <a:endParaRPr lang="pt-PT" sz="4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pt-PT" sz="4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pt-PT" sz="4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pt-PT" sz="4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pt-P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93648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tângulo 1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1893715" y="708498"/>
            <a:ext cx="7574507" cy="3330055"/>
          </a:xfrm>
        </p:spPr>
        <p:txBody>
          <a:bodyPr rtlCol="0" anchor="ctr">
            <a:normAutofit/>
          </a:bodyPr>
          <a:lstStyle/>
          <a:p>
            <a:pPr rtl="0"/>
            <a:r>
              <a:rPr lang="pt-PT" sz="6000" dirty="0">
                <a:solidFill>
                  <a:srgbClr val="FFFFFF"/>
                </a:solidFill>
              </a:rPr>
              <a:t>Obrigado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893715" y="4502576"/>
            <a:ext cx="7574507" cy="1640983"/>
          </a:xfrm>
        </p:spPr>
        <p:txBody>
          <a:bodyPr rtlCol="0" anchor="t">
            <a:normAutofit/>
          </a:bodyPr>
          <a:lstStyle/>
          <a:p>
            <a:pPr rtl="0">
              <a:lnSpc>
                <a:spcPct val="90000"/>
              </a:lnSpc>
            </a:pPr>
            <a:r>
              <a:rPr lang="pt-PT" sz="2000" dirty="0">
                <a:solidFill>
                  <a:srgbClr val="FFFFFF"/>
                </a:solidFill>
              </a:rPr>
              <a:t>Bruno Fernandes</a:t>
            </a:r>
          </a:p>
          <a:p>
            <a:pPr rtl="0">
              <a:lnSpc>
                <a:spcPct val="90000"/>
              </a:lnSpc>
            </a:pPr>
            <a:r>
              <a:rPr lang="pt-PT" sz="2000" dirty="0">
                <a:solidFill>
                  <a:srgbClr val="FFFFFF"/>
                </a:solidFill>
              </a:rPr>
              <a:t>Alexandre Alves</a:t>
            </a:r>
          </a:p>
        </p:txBody>
      </p:sp>
    </p:spTree>
    <p:extLst>
      <p:ext uri="{BB962C8B-B14F-4D97-AF65-F5344CB8AC3E}">
        <p14:creationId xmlns:p14="http://schemas.microsoft.com/office/powerpoint/2010/main" val="92594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e Conteúdo 4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pt-PT" dirty="0"/>
              <a:t>A plataforma Wrike foi desenvolvida em 2007 (versão beta) pela empresa Wrike Inc. , como resultado das necessidades  do fundador Andrew </a:t>
            </a:r>
            <a:r>
              <a:rPr lang="pt-PT" dirty="0" err="1"/>
              <a:t>Filev</a:t>
            </a:r>
            <a:r>
              <a:rPr lang="pt-PT" dirty="0"/>
              <a:t> e da sua equipa</a:t>
            </a:r>
          </a:p>
          <a:p>
            <a:pPr rtl="0"/>
            <a:r>
              <a:rPr lang="pt-PT" dirty="0"/>
              <a:t>Principal Objetivo – colaboração entre equipas e gestão de </a:t>
            </a:r>
            <a:r>
              <a:rPr lang="pt-PT" dirty="0" err="1"/>
              <a:t>projectos</a:t>
            </a:r>
            <a:endParaRPr lang="pt-PT" dirty="0"/>
          </a:p>
          <a:p>
            <a:pPr rtl="0"/>
            <a:r>
              <a:rPr lang="pt-PT" dirty="0"/>
              <a:t>Foi desenvolvimento em integração com e-mails sendo este um dos seus principais recursos</a:t>
            </a:r>
          </a:p>
          <a:p>
            <a:pPr rtl="0"/>
            <a:r>
              <a:rPr lang="pt-PT" b="1" u="sng" dirty="0"/>
              <a:t>Recursos Principais:</a:t>
            </a:r>
          </a:p>
          <a:p>
            <a:pPr marL="514350" indent="-514350" rtl="0">
              <a:buFont typeface="+mj-lt"/>
              <a:buAutoNum type="romanUcPeriod"/>
            </a:pPr>
            <a:r>
              <a:rPr lang="pt-PT" dirty="0"/>
              <a:t>Plano de atividades em tempo real</a:t>
            </a:r>
          </a:p>
          <a:p>
            <a:pPr marL="514350" indent="-514350" rtl="0">
              <a:buFont typeface="+mj-lt"/>
              <a:buAutoNum type="romanUcPeriod"/>
            </a:pPr>
            <a:r>
              <a:rPr lang="pt-PT" dirty="0"/>
              <a:t>Diagrama de Gant dinâmico</a:t>
            </a:r>
          </a:p>
          <a:p>
            <a:pPr marL="514350" indent="-514350" rtl="0">
              <a:buFont typeface="+mj-lt"/>
              <a:buAutoNum type="romanUcPeriod"/>
            </a:pPr>
            <a:r>
              <a:rPr lang="pt-PT" dirty="0"/>
              <a:t>Partilha de arquivos e edição online</a:t>
            </a:r>
          </a:p>
          <a:p>
            <a:pPr marL="514350" indent="-514350" rtl="0">
              <a:buFont typeface="+mj-lt"/>
              <a:buAutoNum type="romanUcPeriod"/>
            </a:pPr>
            <a:r>
              <a:rPr lang="pt-PT" dirty="0"/>
              <a:t>Gestão da carga de trabalho e acompanhamento de tempo</a:t>
            </a:r>
          </a:p>
          <a:p>
            <a:pPr marL="514350" indent="-514350" rtl="0">
              <a:buFont typeface="+mj-lt"/>
              <a:buAutoNum type="romanUcPeriod"/>
            </a:pPr>
            <a:r>
              <a:rPr lang="pt-PT" dirty="0"/>
              <a:t>Aplicação disponível para iPhone e dispositivos Android</a:t>
            </a:r>
          </a:p>
          <a:p>
            <a:pPr marL="514350" indent="-514350" rtl="0">
              <a:buFont typeface="+mj-lt"/>
              <a:buAutoNum type="romanUcPeriod"/>
            </a:pPr>
            <a:r>
              <a:rPr lang="pt-PT" dirty="0"/>
              <a:t>Relatórios personalizados</a:t>
            </a:r>
          </a:p>
          <a:p>
            <a:pPr marL="514350" indent="-514350" rtl="0">
              <a:buFont typeface="+mj-lt"/>
              <a:buAutoNum type="romanUcPeriod"/>
            </a:pPr>
            <a:r>
              <a:rPr lang="pt-PT" dirty="0"/>
              <a:t>Discussões</a:t>
            </a:r>
          </a:p>
          <a:p>
            <a:pPr marL="514350" indent="-514350" rtl="0">
              <a:buFont typeface="+mj-lt"/>
              <a:buAutoNum type="romanUcPeriod"/>
            </a:pPr>
            <a:r>
              <a:rPr lang="pt-PT" dirty="0"/>
              <a:t>Priorização de tarefas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Enquadramento</a:t>
            </a:r>
          </a:p>
        </p:txBody>
      </p:sp>
      <p:grpSp>
        <p:nvGrpSpPr>
          <p:cNvPr id="16" name="Grupo 40" descr="ícone de binóculos"/>
          <p:cNvGrpSpPr>
            <a:grpSpLocks noChangeAspect="1"/>
          </p:cNvGrpSpPr>
          <p:nvPr/>
        </p:nvGrpSpPr>
        <p:grpSpPr bwMode="auto">
          <a:xfrm>
            <a:off x="8636173" y="3443111"/>
            <a:ext cx="3301707" cy="3054269"/>
            <a:chOff x="3438" y="454"/>
            <a:chExt cx="427" cy="395"/>
          </a:xfrm>
          <a:solidFill>
            <a:schemeClr val="bg1">
              <a:alpha val="50000"/>
            </a:schemeClr>
          </a:solidFill>
        </p:grpSpPr>
        <p:sp>
          <p:nvSpPr>
            <p:cNvPr id="17" name="Forma livre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18" name="Forma livre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19" name="Forma livre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20" name="Forma livre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21" name="Forma livre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22" name="Forma livre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23" name="Forma livre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24" name="Forma livre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25" name="Forma livre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</p:grpSp>
      <p:grpSp>
        <p:nvGrpSpPr>
          <p:cNvPr id="28" name="Grupo 40" descr="ícone de binóculos"/>
          <p:cNvGrpSpPr>
            <a:grpSpLocks noChangeAspect="1"/>
          </p:cNvGrpSpPr>
          <p:nvPr/>
        </p:nvGrpSpPr>
        <p:grpSpPr bwMode="auto">
          <a:xfrm>
            <a:off x="868680" y="2433209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29" name="Forma livre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30" name="Forma livre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31" name="Forma livre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32" name="Forma livre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33" name="Forma livre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34" name="Forma livre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35" name="Forma livre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36" name="Forma livre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37" name="Forma livre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</p:grpSp>
    </p:spTree>
    <p:extLst>
      <p:ext uri="{BB962C8B-B14F-4D97-AF65-F5344CB8AC3E}">
        <p14:creationId xmlns:p14="http://schemas.microsoft.com/office/powerpoint/2010/main" val="230916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Custo</a:t>
            </a:r>
          </a:p>
        </p:txBody>
      </p:sp>
      <p:grpSp>
        <p:nvGrpSpPr>
          <p:cNvPr id="16" name="Grupo 40" descr="ícone de binóculos"/>
          <p:cNvGrpSpPr>
            <a:grpSpLocks noChangeAspect="1"/>
          </p:cNvGrpSpPr>
          <p:nvPr/>
        </p:nvGrpSpPr>
        <p:grpSpPr bwMode="auto">
          <a:xfrm>
            <a:off x="8636173" y="3443111"/>
            <a:ext cx="3301707" cy="3054269"/>
            <a:chOff x="3438" y="454"/>
            <a:chExt cx="427" cy="395"/>
          </a:xfrm>
          <a:solidFill>
            <a:schemeClr val="bg1">
              <a:alpha val="50000"/>
            </a:schemeClr>
          </a:solidFill>
        </p:grpSpPr>
        <p:sp>
          <p:nvSpPr>
            <p:cNvPr id="17" name="Forma livre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18" name="Forma livre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19" name="Forma livre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20" name="Forma livre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21" name="Forma livre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22" name="Forma livre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23" name="Forma livre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24" name="Forma livre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25" name="Forma livre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</p:grpSp>
      <p:pic>
        <p:nvPicPr>
          <p:cNvPr id="26" name="Imagem 25">
            <a:extLst>
              <a:ext uri="{FF2B5EF4-FFF2-40B4-BE49-F238E27FC236}">
                <a16:creationId xmlns:a16="http://schemas.microsoft.com/office/drawing/2014/main" id="{C8DFF743-A727-43F2-A797-757E2C5D6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305" y="3051971"/>
            <a:ext cx="5008640" cy="2946754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25BDB7D9-F21E-4F70-A9C9-5925FBCC3398}"/>
              </a:ext>
            </a:extLst>
          </p:cNvPr>
          <p:cNvSpPr txBox="1"/>
          <p:nvPr/>
        </p:nvSpPr>
        <p:spPr>
          <a:xfrm>
            <a:off x="4131062" y="917349"/>
            <a:ext cx="10525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dirty="0"/>
              <a:t>Não existe um custo de aquisição da ferramenta, mas sim um custo por utilização mensal.</a:t>
            </a:r>
          </a:p>
          <a:p>
            <a:pPr algn="just"/>
            <a:endParaRPr lang="pt-PT" sz="1400" dirty="0"/>
          </a:p>
          <a:p>
            <a:pPr algn="just"/>
            <a:r>
              <a:rPr lang="pt-PT" sz="1400" dirty="0"/>
              <a:t>Dependendo da dimensão e das necessidades da organização que pretende implementar o Wrike,</a:t>
            </a:r>
          </a:p>
          <a:p>
            <a:pPr algn="just"/>
            <a:r>
              <a:rPr lang="pt-PT" sz="1400" dirty="0"/>
              <a:t>o custo variar, pode ir de uma versão “free” para iniciantes, podendo ir até a uma versão “</a:t>
            </a:r>
            <a:r>
              <a:rPr lang="pt-PT" sz="1400" dirty="0" err="1"/>
              <a:t>Enterprise</a:t>
            </a:r>
            <a:r>
              <a:rPr lang="pt-PT" sz="1400" dirty="0"/>
              <a:t>”.</a:t>
            </a:r>
          </a:p>
          <a:p>
            <a:pPr algn="just"/>
            <a:endParaRPr lang="pt-PT" sz="1400" dirty="0"/>
          </a:p>
          <a:p>
            <a:pPr algn="just"/>
            <a:r>
              <a:rPr lang="pt-PT" sz="1400" dirty="0"/>
              <a:t>Cada uma dos planos que a Wrike disponibiliza tem um conjunto de soluções e limite de utilizadores.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03682EDA-E238-416F-A4B9-C3B0B7252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29" y="3478100"/>
            <a:ext cx="4454727" cy="1967913"/>
          </a:xfrm>
          <a:prstGeom prst="rect">
            <a:avLst/>
          </a:prstGeom>
        </p:spPr>
      </p:pic>
      <p:pic>
        <p:nvPicPr>
          <p:cNvPr id="3" name="Gráfico 2" descr="Euro com preenchimento sólido">
            <a:extLst>
              <a:ext uri="{FF2B5EF4-FFF2-40B4-BE49-F238E27FC236}">
                <a16:creationId xmlns:a16="http://schemas.microsoft.com/office/drawing/2014/main" id="{01113566-0F2D-47B2-BA46-4103E2907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670" y="2543246"/>
            <a:ext cx="719111" cy="7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5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346D99-21A2-4F27-AB30-6BF25A60C3AC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3A1A4"/>
                </a:solidFill>
                <a:latin typeface="Century Gothic" panose="020B0502020202020204" pitchFamily="34" charset="0"/>
              </a:rPr>
              <a:t>2007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3F98E-5FFF-4701-A99F-87B202C66033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Desenvolvimento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da Ferramenta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Pela Wrike Inc.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54B9C7B-4DA7-40E1-B723-68758EB971F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7A3CB3-AA60-41C6-B92B-B84EC0A87E61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5AB77009-91CD-4089-A339-205E1FD860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EB4F978A-6973-4038-9D44-C992F6903D28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97ECE7-7E0E-48D0-9C27-6FB0E3DB79DD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EE9524"/>
                </a:solidFill>
                <a:latin typeface="Century Gothic" panose="020B0502020202020204" pitchFamily="34" charset="0"/>
              </a:rPr>
              <a:t>2009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2644653" y="1926122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Inicio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da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expansão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linguistia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–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versão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em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Espanhol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E7D141-E60D-4B00-AA4B-1F588212DCAD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EF3078"/>
                </a:solidFill>
                <a:latin typeface="Century Gothic" panose="020B0502020202020204" pitchFamily="34" charset="0"/>
              </a:rPr>
              <a:t>2011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5039817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Integração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com o Google Docs e Google Apps</a:t>
            </a: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F62DC2-C651-4B22-B4CB-1846861868F6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1C7CBB"/>
                </a:solidFill>
                <a:latin typeface="Century Gothic" panose="020B0502020202020204" pitchFamily="34" charset="0"/>
              </a:rPr>
              <a:t>2012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Integração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com o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DropBox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1A79A1-830D-43A5-991E-41089FE309F5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3BBA26-6FB6-4EDA-AE7C-332D388F6619}"/>
              </a:ext>
            </a:extLst>
          </p:cNvPr>
          <p:cNvSpPr txBox="1"/>
          <p:nvPr/>
        </p:nvSpPr>
        <p:spPr>
          <a:xfrm>
            <a:off x="9846072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2016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9541493" y="5602985"/>
            <a:ext cx="2530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Criação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de um datacenter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na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Europa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E23E97-80CA-4DCE-905B-0371552128FB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9655100" y="6212376"/>
            <a:ext cx="2048865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2456484" y="394959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Acontecimentos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Relevantes</a:t>
            </a:r>
            <a:endParaRPr lang="en-US" sz="40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347FCAE-CD51-47C1-A0E5-7FE287A79E42}"/>
              </a:ext>
            </a:extLst>
          </p:cNvPr>
          <p:cNvGrpSpPr/>
          <p:nvPr/>
        </p:nvGrpSpPr>
        <p:grpSpPr>
          <a:xfrm>
            <a:off x="5378696" y="1040331"/>
            <a:ext cx="1434489" cy="190500"/>
            <a:chOff x="4679586" y="878988"/>
            <a:chExt cx="1434489" cy="1905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57F6F33-D335-4F37-A9F5-23DE49CB0B4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3A95DB-0E0C-40A8-88F7-9DAC67B156F6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D1EA8C3-D35D-4FB7-8D6B-858B4EE0825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D4B96A9-29AD-4507-B1E8-D12C03BAD2C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0AFA104-D1BD-427D-90C1-6CE47F2C7A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54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75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25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75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325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475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625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75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8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925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00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750"/>
                            </p:stCondLst>
                            <p:childTnLst>
                              <p:par>
                                <p:cTn id="1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1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2250"/>
                            </p:stCondLst>
                            <p:childTnLst>
                              <p:par>
                                <p:cTn id="1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3000"/>
                            </p:stCondLst>
                            <p:childTnLst>
                              <p:par>
                                <p:cTn id="2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3750"/>
                            </p:stCondLst>
                            <p:childTnLst>
                              <p:par>
                                <p:cTn id="2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4500"/>
                            </p:stCondLst>
                            <p:childTnLst>
                              <p:par>
                                <p:cTn id="2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5250"/>
                            </p:stCondLst>
                            <p:childTnLst>
                              <p:par>
                                <p:cTn id="2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6000"/>
                            </p:stCondLst>
                            <p:childTnLst>
                              <p:par>
                                <p:cTn id="2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6750"/>
                            </p:stCondLst>
                            <p:childTnLst>
                              <p:par>
                                <p:cTn id="2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27500"/>
                            </p:stCondLst>
                            <p:childTnLst>
                              <p:par>
                                <p:cTn id="2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8250"/>
                            </p:stCondLst>
                            <p:childTnLst>
                              <p:par>
                                <p:cTn id="2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9000"/>
                            </p:stCondLst>
                            <p:childTnLst>
                              <p:par>
                                <p:cTn id="2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29750"/>
                            </p:stCondLst>
                            <p:childTnLst>
                              <p:par>
                                <p:cTn id="2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/>
      <p:bldP spid="17" grpId="0"/>
      <p:bldP spid="18" grpId="0" animBg="1"/>
      <p:bldP spid="20" grpId="0" animBg="1"/>
      <p:bldP spid="21" grpId="0" animBg="1"/>
      <p:bldP spid="22" grpId="0" animBg="1"/>
      <p:bldP spid="24" grpId="0" animBg="1"/>
      <p:bldP spid="25" grpId="0"/>
      <p:bldP spid="26" grpId="0"/>
      <p:bldP spid="27" grpId="0" animBg="1"/>
      <p:bldP spid="29" grpId="0" animBg="1"/>
      <p:bldP spid="30" grpId="0" animBg="1"/>
      <p:bldP spid="31" grpId="0" animBg="1"/>
      <p:bldP spid="33" grpId="0" animBg="1"/>
      <p:bldP spid="34" grpId="0"/>
      <p:bldP spid="35" grpId="0"/>
      <p:bldP spid="45" grpId="0" animBg="1"/>
      <p:bldP spid="46" grpId="0" animBg="1"/>
      <p:bldP spid="47" grpId="0" animBg="1"/>
      <p:bldP spid="48" grpId="0" animBg="1"/>
      <p:bldP spid="50" grpId="0" animBg="1"/>
      <p:bldP spid="51" grpId="0"/>
      <p:bldP spid="52" grpId="0"/>
      <p:bldP spid="53" grpId="0" animBg="1"/>
      <p:bldP spid="55" grpId="0" animBg="1"/>
      <p:bldP spid="56" grpId="0" animBg="1"/>
      <p:bldP spid="57" grpId="0" animBg="1"/>
      <p:bldP spid="59" grpId="0" animBg="1"/>
      <p:bldP spid="60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768414" y="678085"/>
            <a:ext cx="6650991" cy="699407"/>
          </a:xfrm>
        </p:spPr>
        <p:txBody>
          <a:bodyPr rtlCol="0"/>
          <a:lstStyle/>
          <a:p>
            <a:pPr rtl="0"/>
            <a:r>
              <a:rPr lang="pt-PT" dirty="0"/>
              <a:t>Apresentação da ferramenta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Ícone Ligar/Desligar">
                <a:extLst>
                  <a:ext uri="{FF2B5EF4-FFF2-40B4-BE49-F238E27FC236}">
                    <a16:creationId xmlns:a16="http://schemas.microsoft.com/office/drawing/2014/main" id="{8E86E1F7-5214-49F8-B7DA-DD3E484E74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3441345"/>
                  </p:ext>
                </p:extLst>
              </p:nvPr>
            </p:nvGraphicFramePr>
            <p:xfrm>
              <a:off x="2947944" y="678085"/>
              <a:ext cx="686600" cy="78923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86600" cy="789231"/>
                    </a:xfrm>
                    <a:prstGeom prst="rect">
                      <a:avLst/>
                    </a:prstGeom>
                  </am3d:spPr>
                  <am3d:camera>
                    <am3d:pos x="0" y="0" z="624780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4955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22326" ay="132629" az="-1079314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802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Ícone Ligar/Desligar">
                <a:extLst>
                  <a:ext uri="{FF2B5EF4-FFF2-40B4-BE49-F238E27FC236}">
                    <a16:creationId xmlns:a16="http://schemas.microsoft.com/office/drawing/2014/main" id="{8E86E1F7-5214-49F8-B7DA-DD3E484E74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7944" y="678085"/>
                <a:ext cx="686600" cy="789231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2FD19F7A-691F-4D0D-852F-0C5DBB4A3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571" y="1766996"/>
            <a:ext cx="8934275" cy="4412919"/>
          </a:xfrm>
          <a:prstGeom prst="rect">
            <a:avLst/>
          </a:prstGeom>
        </p:spPr>
      </p:pic>
      <p:pic>
        <p:nvPicPr>
          <p:cNvPr id="15" name="Gráfico 14" descr="Seta de linha: curva Ligeira destaque">
            <a:extLst>
              <a:ext uri="{FF2B5EF4-FFF2-40B4-BE49-F238E27FC236}">
                <a16:creationId xmlns:a16="http://schemas.microsoft.com/office/drawing/2014/main" id="{40B7782C-4C40-4DEC-A383-12241B5BB4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594653">
            <a:off x="9234968" y="14039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768414" y="678085"/>
            <a:ext cx="6650991" cy="699407"/>
          </a:xfrm>
        </p:spPr>
        <p:txBody>
          <a:bodyPr rtlCol="0"/>
          <a:lstStyle/>
          <a:p>
            <a:pPr rtl="0"/>
            <a:r>
              <a:rPr lang="pt-PT" dirty="0"/>
              <a:t>Apresentação da ferramenta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 descr="Engrenagens">
                <a:extLst>
                  <a:ext uri="{FF2B5EF4-FFF2-40B4-BE49-F238E27FC236}">
                    <a16:creationId xmlns:a16="http://schemas.microsoft.com/office/drawing/2014/main" id="{E0F70DB2-CCF8-400F-A54A-80007EBE06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954556"/>
                  </p:ext>
                </p:extLst>
              </p:nvPr>
            </p:nvGraphicFramePr>
            <p:xfrm>
              <a:off x="2892511" y="780323"/>
              <a:ext cx="875901" cy="6878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75901" cy="687808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129642" ay="322432" az="1215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31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 descr="Engrenagens">
                <a:extLst>
                  <a:ext uri="{FF2B5EF4-FFF2-40B4-BE49-F238E27FC236}">
                    <a16:creationId xmlns:a16="http://schemas.microsoft.com/office/drawing/2014/main" id="{E0F70DB2-CCF8-400F-A54A-80007EBE06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2511" y="780323"/>
                <a:ext cx="875901" cy="68780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2DB82D71-A354-4FBF-B085-BFF0AFD58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072" y="1786854"/>
            <a:ext cx="8499855" cy="4035106"/>
          </a:xfrm>
          <a:prstGeom prst="rect">
            <a:avLst/>
          </a:prstGeom>
        </p:spPr>
      </p:pic>
      <p:pic>
        <p:nvPicPr>
          <p:cNvPr id="8" name="Gráfico 7" descr="Cursor com preenchimento sólido">
            <a:extLst>
              <a:ext uri="{FF2B5EF4-FFF2-40B4-BE49-F238E27FC236}">
                <a16:creationId xmlns:a16="http://schemas.microsoft.com/office/drawing/2014/main" id="{74F5FD3E-106C-48FB-ACF2-337C158DA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91026">
            <a:off x="9279552" y="399631"/>
            <a:ext cx="632090" cy="63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5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2477 L 0.00234 0.1180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37">
            <a:extLst>
              <a:ext uri="{FF2B5EF4-FFF2-40B4-BE49-F238E27FC236}">
                <a16:creationId xmlns:a16="http://schemas.microsoft.com/office/drawing/2014/main" id="{739F23C4-BF01-4560-8974-2C82C9754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1" y="1767156"/>
            <a:ext cx="7597733" cy="4310522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768414" y="678085"/>
            <a:ext cx="6650991" cy="699407"/>
          </a:xfrm>
        </p:spPr>
        <p:txBody>
          <a:bodyPr rtlCol="0"/>
          <a:lstStyle/>
          <a:p>
            <a:pPr rtl="0"/>
            <a:r>
              <a:rPr lang="pt-PT" dirty="0"/>
              <a:t>Apresentação da ferramenta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Engrenagens">
                <a:extLst>
                  <a:ext uri="{FF2B5EF4-FFF2-40B4-BE49-F238E27FC236}">
                    <a16:creationId xmlns:a16="http://schemas.microsoft.com/office/drawing/2014/main" id="{F5B7C715-566C-45A3-A738-F60DCCC84D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2699585"/>
                  </p:ext>
                </p:extLst>
              </p:nvPr>
            </p:nvGraphicFramePr>
            <p:xfrm>
              <a:off x="2892511" y="780322"/>
              <a:ext cx="875900" cy="68780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75900" cy="687809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129642" ay="322432" az="1215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231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Engrenagens">
                <a:extLst>
                  <a:ext uri="{FF2B5EF4-FFF2-40B4-BE49-F238E27FC236}">
                    <a16:creationId xmlns:a16="http://schemas.microsoft.com/office/drawing/2014/main" id="{F5B7C715-566C-45A3-A738-F60DCCC84D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2511" y="780322"/>
                <a:ext cx="875900" cy="687809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oogle Shape;744;p47">
            <a:extLst>
              <a:ext uri="{FF2B5EF4-FFF2-40B4-BE49-F238E27FC236}">
                <a16:creationId xmlns:a16="http://schemas.microsoft.com/office/drawing/2014/main" id="{0F3D635F-6111-4805-8F75-C6A254E6F8DC}"/>
              </a:ext>
            </a:extLst>
          </p:cNvPr>
          <p:cNvGrpSpPr/>
          <p:nvPr/>
        </p:nvGrpSpPr>
        <p:grpSpPr>
          <a:xfrm>
            <a:off x="7938358" y="2118900"/>
            <a:ext cx="388226" cy="421245"/>
            <a:chOff x="-42778750" y="2320125"/>
            <a:chExt cx="285125" cy="309375"/>
          </a:xfrm>
        </p:grpSpPr>
        <p:sp>
          <p:nvSpPr>
            <p:cNvPr id="13" name="Google Shape;745;p47">
              <a:extLst>
                <a:ext uri="{FF2B5EF4-FFF2-40B4-BE49-F238E27FC236}">
                  <a16:creationId xmlns:a16="http://schemas.microsoft.com/office/drawing/2014/main" id="{2666316E-3AB5-4CFF-9F82-813BFAC86F3C}"/>
                </a:ext>
              </a:extLst>
            </p:cNvPr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6;p47">
              <a:extLst>
                <a:ext uri="{FF2B5EF4-FFF2-40B4-BE49-F238E27FC236}">
                  <a16:creationId xmlns:a16="http://schemas.microsoft.com/office/drawing/2014/main" id="{85068891-346D-4990-BDAB-3C2B5E7F077C}"/>
                </a:ext>
              </a:extLst>
            </p:cNvPr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" name="Lágrima 7">
            <a:extLst>
              <a:ext uri="{FF2B5EF4-FFF2-40B4-BE49-F238E27FC236}">
                <a16:creationId xmlns:a16="http://schemas.microsoft.com/office/drawing/2014/main" id="{4D1CF978-7A3D-4918-9D0A-FB6A1F758E86}"/>
              </a:ext>
            </a:extLst>
          </p:cNvPr>
          <p:cNvSpPr/>
          <p:nvPr/>
        </p:nvSpPr>
        <p:spPr>
          <a:xfrm>
            <a:off x="393408" y="2203070"/>
            <a:ext cx="294489" cy="251612"/>
          </a:xfrm>
          <a:prstGeom prst="teardrop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20" name="Google Shape;744;p47">
            <a:extLst>
              <a:ext uri="{FF2B5EF4-FFF2-40B4-BE49-F238E27FC236}">
                <a16:creationId xmlns:a16="http://schemas.microsoft.com/office/drawing/2014/main" id="{29A335EB-9B74-4611-B39E-F4D3F366FE75}"/>
              </a:ext>
            </a:extLst>
          </p:cNvPr>
          <p:cNvGrpSpPr/>
          <p:nvPr/>
        </p:nvGrpSpPr>
        <p:grpSpPr>
          <a:xfrm>
            <a:off x="2402074" y="1391125"/>
            <a:ext cx="388226" cy="421245"/>
            <a:chOff x="-42778750" y="2320125"/>
            <a:chExt cx="285125" cy="309375"/>
          </a:xfrm>
        </p:grpSpPr>
        <p:sp>
          <p:nvSpPr>
            <p:cNvPr id="21" name="Google Shape;745;p47">
              <a:extLst>
                <a:ext uri="{FF2B5EF4-FFF2-40B4-BE49-F238E27FC236}">
                  <a16:creationId xmlns:a16="http://schemas.microsoft.com/office/drawing/2014/main" id="{40F30A66-3B82-4792-80E6-FF8F49728540}"/>
                </a:ext>
              </a:extLst>
            </p:cNvPr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46;p47">
              <a:extLst>
                <a:ext uri="{FF2B5EF4-FFF2-40B4-BE49-F238E27FC236}">
                  <a16:creationId xmlns:a16="http://schemas.microsoft.com/office/drawing/2014/main" id="{981E5C27-644F-4999-9289-2DB66F5C143F}"/>
                </a:ext>
              </a:extLst>
            </p:cNvPr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Lágrima 24">
            <a:extLst>
              <a:ext uri="{FF2B5EF4-FFF2-40B4-BE49-F238E27FC236}">
                <a16:creationId xmlns:a16="http://schemas.microsoft.com/office/drawing/2014/main" id="{51D17871-6B46-44E4-B03C-F00E05B7DF53}"/>
              </a:ext>
            </a:extLst>
          </p:cNvPr>
          <p:cNvSpPr/>
          <p:nvPr/>
        </p:nvSpPr>
        <p:spPr>
          <a:xfrm>
            <a:off x="9116954" y="2203070"/>
            <a:ext cx="294489" cy="251612"/>
          </a:xfrm>
          <a:prstGeom prst="teardrop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Lágrima 25">
            <a:extLst>
              <a:ext uri="{FF2B5EF4-FFF2-40B4-BE49-F238E27FC236}">
                <a16:creationId xmlns:a16="http://schemas.microsoft.com/office/drawing/2014/main" id="{D591C894-EAD5-445D-91A5-B4E7702FD7B1}"/>
              </a:ext>
            </a:extLst>
          </p:cNvPr>
          <p:cNvSpPr/>
          <p:nvPr/>
        </p:nvSpPr>
        <p:spPr>
          <a:xfrm>
            <a:off x="2745266" y="2777036"/>
            <a:ext cx="294489" cy="251612"/>
          </a:xfrm>
          <a:prstGeom prst="teardrop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Lágrima 26">
            <a:extLst>
              <a:ext uri="{FF2B5EF4-FFF2-40B4-BE49-F238E27FC236}">
                <a16:creationId xmlns:a16="http://schemas.microsoft.com/office/drawing/2014/main" id="{F059D20F-971E-4646-B1AB-7D461C8E5123}"/>
              </a:ext>
            </a:extLst>
          </p:cNvPr>
          <p:cNvSpPr/>
          <p:nvPr/>
        </p:nvSpPr>
        <p:spPr>
          <a:xfrm>
            <a:off x="2745266" y="3223367"/>
            <a:ext cx="294489" cy="251612"/>
          </a:xfrm>
          <a:prstGeom prst="teardrop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Lágrima 27">
            <a:extLst>
              <a:ext uri="{FF2B5EF4-FFF2-40B4-BE49-F238E27FC236}">
                <a16:creationId xmlns:a16="http://schemas.microsoft.com/office/drawing/2014/main" id="{49E6C29C-4C72-425A-B092-AC0550952725}"/>
              </a:ext>
            </a:extLst>
          </p:cNvPr>
          <p:cNvSpPr/>
          <p:nvPr/>
        </p:nvSpPr>
        <p:spPr>
          <a:xfrm>
            <a:off x="2745265" y="5107059"/>
            <a:ext cx="294489" cy="251612"/>
          </a:xfrm>
          <a:prstGeom prst="teardrop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Lágrima 28">
            <a:extLst>
              <a:ext uri="{FF2B5EF4-FFF2-40B4-BE49-F238E27FC236}">
                <a16:creationId xmlns:a16="http://schemas.microsoft.com/office/drawing/2014/main" id="{37D80B3A-0191-47E9-83B8-D256E896DB24}"/>
              </a:ext>
            </a:extLst>
          </p:cNvPr>
          <p:cNvSpPr/>
          <p:nvPr/>
        </p:nvSpPr>
        <p:spPr>
          <a:xfrm>
            <a:off x="9116954" y="3028648"/>
            <a:ext cx="294489" cy="251612"/>
          </a:xfrm>
          <a:prstGeom prst="teardrop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Lágrima 29">
            <a:extLst>
              <a:ext uri="{FF2B5EF4-FFF2-40B4-BE49-F238E27FC236}">
                <a16:creationId xmlns:a16="http://schemas.microsoft.com/office/drawing/2014/main" id="{46F094BE-E3AF-4E78-AAAD-B19F027E37B5}"/>
              </a:ext>
            </a:extLst>
          </p:cNvPr>
          <p:cNvSpPr/>
          <p:nvPr/>
        </p:nvSpPr>
        <p:spPr>
          <a:xfrm>
            <a:off x="9116986" y="3854226"/>
            <a:ext cx="294489" cy="251612"/>
          </a:xfrm>
          <a:prstGeom prst="teardrop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Lágrima 30">
            <a:extLst>
              <a:ext uri="{FF2B5EF4-FFF2-40B4-BE49-F238E27FC236}">
                <a16:creationId xmlns:a16="http://schemas.microsoft.com/office/drawing/2014/main" id="{FC63C890-66E6-44D3-A779-FC852A51EA3E}"/>
              </a:ext>
            </a:extLst>
          </p:cNvPr>
          <p:cNvSpPr/>
          <p:nvPr/>
        </p:nvSpPr>
        <p:spPr>
          <a:xfrm>
            <a:off x="9114114" y="4679804"/>
            <a:ext cx="294489" cy="251612"/>
          </a:xfrm>
          <a:prstGeom prst="teardrop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FAE9D95-C98F-4711-82E6-210D228BC7CA}"/>
              </a:ext>
            </a:extLst>
          </p:cNvPr>
          <p:cNvSpPr txBox="1"/>
          <p:nvPr/>
        </p:nvSpPr>
        <p:spPr>
          <a:xfrm>
            <a:off x="9408603" y="2172072"/>
            <a:ext cx="1786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Nome do Projeto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C30FE2B-0727-4BC0-A59D-D269D0196751}"/>
              </a:ext>
            </a:extLst>
          </p:cNvPr>
          <p:cNvSpPr txBox="1"/>
          <p:nvPr/>
        </p:nvSpPr>
        <p:spPr>
          <a:xfrm>
            <a:off x="9408602" y="2988463"/>
            <a:ext cx="1941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Definir data inicio e fim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75CCC55-D7E4-44AC-A754-716619BC4300}"/>
              </a:ext>
            </a:extLst>
          </p:cNvPr>
          <p:cNvSpPr txBox="1"/>
          <p:nvPr/>
        </p:nvSpPr>
        <p:spPr>
          <a:xfrm>
            <a:off x="9408602" y="3798061"/>
            <a:ext cx="2495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Selecionar o estilo pretendido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40B1C9C-D413-40AD-9D16-15619BB89FF0}"/>
              </a:ext>
            </a:extLst>
          </p:cNvPr>
          <p:cNvSpPr txBox="1"/>
          <p:nvPr/>
        </p:nvSpPr>
        <p:spPr>
          <a:xfrm>
            <a:off x="9414274" y="4651721"/>
            <a:ext cx="2157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Selecionar tipo de partilha</a:t>
            </a:r>
          </a:p>
        </p:txBody>
      </p:sp>
    </p:spTree>
    <p:extLst>
      <p:ext uri="{BB962C8B-B14F-4D97-AF65-F5344CB8AC3E}">
        <p14:creationId xmlns:p14="http://schemas.microsoft.com/office/powerpoint/2010/main" val="423024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768414" y="678085"/>
            <a:ext cx="6650991" cy="699407"/>
          </a:xfrm>
        </p:spPr>
        <p:txBody>
          <a:bodyPr rtlCol="0"/>
          <a:lstStyle/>
          <a:p>
            <a:pPr rtl="0"/>
            <a:r>
              <a:rPr lang="pt-PT" dirty="0"/>
              <a:t>Apresentação da ferramenta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Engrenagens">
                <a:extLst>
                  <a:ext uri="{FF2B5EF4-FFF2-40B4-BE49-F238E27FC236}">
                    <a16:creationId xmlns:a16="http://schemas.microsoft.com/office/drawing/2014/main" id="{92205667-E6F6-4C2C-BCA8-6B3BFB561F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8481335"/>
                  </p:ext>
                </p:extLst>
              </p:nvPr>
            </p:nvGraphicFramePr>
            <p:xfrm>
              <a:off x="2892511" y="780323"/>
              <a:ext cx="875901" cy="6878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75901" cy="687808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129642" ay="322432" az="1215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31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Engrenagens">
                <a:extLst>
                  <a:ext uri="{FF2B5EF4-FFF2-40B4-BE49-F238E27FC236}">
                    <a16:creationId xmlns:a16="http://schemas.microsoft.com/office/drawing/2014/main" id="{92205667-E6F6-4C2C-BCA8-6B3BFB561F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2511" y="780323"/>
                <a:ext cx="875901" cy="687808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A1DED734-E54D-4EF3-ADD4-A0F4B5E4C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95" y="1599244"/>
            <a:ext cx="9433713" cy="4580671"/>
          </a:xfrm>
          <a:prstGeom prst="rect">
            <a:avLst/>
          </a:prstGeom>
        </p:spPr>
      </p:pic>
      <p:sp>
        <p:nvSpPr>
          <p:cNvPr id="14" name="Lágrima 13">
            <a:extLst>
              <a:ext uri="{FF2B5EF4-FFF2-40B4-BE49-F238E27FC236}">
                <a16:creationId xmlns:a16="http://schemas.microsoft.com/office/drawing/2014/main" id="{99910AC9-1C50-4590-8132-353AB03256E1}"/>
              </a:ext>
            </a:extLst>
          </p:cNvPr>
          <p:cNvSpPr/>
          <p:nvPr/>
        </p:nvSpPr>
        <p:spPr>
          <a:xfrm>
            <a:off x="359852" y="1682366"/>
            <a:ext cx="294489" cy="251612"/>
          </a:xfrm>
          <a:prstGeom prst="teardrop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tângulo: Canto Arredondado 20">
            <a:extLst>
              <a:ext uri="{FF2B5EF4-FFF2-40B4-BE49-F238E27FC236}">
                <a16:creationId xmlns:a16="http://schemas.microsoft.com/office/drawing/2014/main" id="{1E3DEE0E-C3AF-40B9-BEF8-6BECE043938E}"/>
              </a:ext>
            </a:extLst>
          </p:cNvPr>
          <p:cNvSpPr/>
          <p:nvPr/>
        </p:nvSpPr>
        <p:spPr>
          <a:xfrm>
            <a:off x="770095" y="1912690"/>
            <a:ext cx="1998271" cy="4164987"/>
          </a:xfrm>
          <a:prstGeom prst="round1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tângulo: Canto Arredondado 21">
            <a:extLst>
              <a:ext uri="{FF2B5EF4-FFF2-40B4-BE49-F238E27FC236}">
                <a16:creationId xmlns:a16="http://schemas.microsoft.com/office/drawing/2014/main" id="{52A3F645-6CE1-4F56-A76F-8F584D2AD0CE}"/>
              </a:ext>
            </a:extLst>
          </p:cNvPr>
          <p:cNvSpPr/>
          <p:nvPr/>
        </p:nvSpPr>
        <p:spPr>
          <a:xfrm>
            <a:off x="2884120" y="1933978"/>
            <a:ext cx="6016599" cy="4143700"/>
          </a:xfrm>
          <a:prstGeom prst="round1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: Canto Arredondado 22">
            <a:extLst>
              <a:ext uri="{FF2B5EF4-FFF2-40B4-BE49-F238E27FC236}">
                <a16:creationId xmlns:a16="http://schemas.microsoft.com/office/drawing/2014/main" id="{AC90DB06-A7CC-405D-ACAB-A7397BCA14C5}"/>
              </a:ext>
            </a:extLst>
          </p:cNvPr>
          <p:cNvSpPr/>
          <p:nvPr/>
        </p:nvSpPr>
        <p:spPr>
          <a:xfrm>
            <a:off x="8937071" y="1933978"/>
            <a:ext cx="1290213" cy="4143700"/>
          </a:xfrm>
          <a:prstGeom prst="round1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Lágrima 23">
            <a:extLst>
              <a:ext uri="{FF2B5EF4-FFF2-40B4-BE49-F238E27FC236}">
                <a16:creationId xmlns:a16="http://schemas.microsoft.com/office/drawing/2014/main" id="{00BEABE8-E0B1-4DB4-9406-9CC2CD9CEB10}"/>
              </a:ext>
            </a:extLst>
          </p:cNvPr>
          <p:cNvSpPr/>
          <p:nvPr/>
        </p:nvSpPr>
        <p:spPr>
          <a:xfrm>
            <a:off x="1621985" y="3763773"/>
            <a:ext cx="294489" cy="251612"/>
          </a:xfrm>
          <a:prstGeom prst="teardrop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Lágrima 24">
            <a:extLst>
              <a:ext uri="{FF2B5EF4-FFF2-40B4-BE49-F238E27FC236}">
                <a16:creationId xmlns:a16="http://schemas.microsoft.com/office/drawing/2014/main" id="{4A26A2A6-993A-49D5-BB68-41BDA83A026B}"/>
              </a:ext>
            </a:extLst>
          </p:cNvPr>
          <p:cNvSpPr/>
          <p:nvPr/>
        </p:nvSpPr>
        <p:spPr>
          <a:xfrm>
            <a:off x="5745174" y="3763773"/>
            <a:ext cx="294489" cy="251612"/>
          </a:xfrm>
          <a:prstGeom prst="teardrop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Lágrima 25">
            <a:extLst>
              <a:ext uri="{FF2B5EF4-FFF2-40B4-BE49-F238E27FC236}">
                <a16:creationId xmlns:a16="http://schemas.microsoft.com/office/drawing/2014/main" id="{777AF116-6D44-4795-B65C-6CEAAA5D548A}"/>
              </a:ext>
            </a:extLst>
          </p:cNvPr>
          <p:cNvSpPr/>
          <p:nvPr/>
        </p:nvSpPr>
        <p:spPr>
          <a:xfrm>
            <a:off x="8937071" y="3763773"/>
            <a:ext cx="294489" cy="251612"/>
          </a:xfrm>
          <a:prstGeom prst="teardrop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Lágrima 26">
            <a:extLst>
              <a:ext uri="{FF2B5EF4-FFF2-40B4-BE49-F238E27FC236}">
                <a16:creationId xmlns:a16="http://schemas.microsoft.com/office/drawing/2014/main" id="{AA8FAEF0-F8BF-44DD-8E79-4455E85CD5D3}"/>
              </a:ext>
            </a:extLst>
          </p:cNvPr>
          <p:cNvSpPr/>
          <p:nvPr/>
        </p:nvSpPr>
        <p:spPr>
          <a:xfrm>
            <a:off x="10309990" y="2338872"/>
            <a:ext cx="294489" cy="251612"/>
          </a:xfrm>
          <a:prstGeom prst="teardrop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Lágrima 27">
            <a:extLst>
              <a:ext uri="{FF2B5EF4-FFF2-40B4-BE49-F238E27FC236}">
                <a16:creationId xmlns:a16="http://schemas.microsoft.com/office/drawing/2014/main" id="{39AF339F-5BF5-4961-AFC5-CC20DB823114}"/>
              </a:ext>
            </a:extLst>
          </p:cNvPr>
          <p:cNvSpPr/>
          <p:nvPr/>
        </p:nvSpPr>
        <p:spPr>
          <a:xfrm>
            <a:off x="10328861" y="3255611"/>
            <a:ext cx="294489" cy="251612"/>
          </a:xfrm>
          <a:prstGeom prst="teardrop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Lágrima 28">
            <a:extLst>
              <a:ext uri="{FF2B5EF4-FFF2-40B4-BE49-F238E27FC236}">
                <a16:creationId xmlns:a16="http://schemas.microsoft.com/office/drawing/2014/main" id="{C06EF9E4-B314-4B2B-A0EA-F2B75AA579D6}"/>
              </a:ext>
            </a:extLst>
          </p:cNvPr>
          <p:cNvSpPr/>
          <p:nvPr/>
        </p:nvSpPr>
        <p:spPr>
          <a:xfrm>
            <a:off x="10328861" y="4172351"/>
            <a:ext cx="294489" cy="251612"/>
          </a:xfrm>
          <a:prstGeom prst="teardrop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0" name="Lágrima 29">
            <a:extLst>
              <a:ext uri="{FF2B5EF4-FFF2-40B4-BE49-F238E27FC236}">
                <a16:creationId xmlns:a16="http://schemas.microsoft.com/office/drawing/2014/main" id="{54E458D1-C9B1-4135-84FF-13C83288F732}"/>
              </a:ext>
            </a:extLst>
          </p:cNvPr>
          <p:cNvSpPr/>
          <p:nvPr/>
        </p:nvSpPr>
        <p:spPr>
          <a:xfrm>
            <a:off x="10328860" y="5077760"/>
            <a:ext cx="294489" cy="251612"/>
          </a:xfrm>
          <a:prstGeom prst="teardrop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4ADBF7E-6BD7-444D-B6BD-17ADD097CAEC}"/>
              </a:ext>
            </a:extLst>
          </p:cNvPr>
          <p:cNvSpPr txBox="1"/>
          <p:nvPr/>
        </p:nvSpPr>
        <p:spPr>
          <a:xfrm>
            <a:off x="10607878" y="2282707"/>
            <a:ext cx="1786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Menu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B91091F-EE6A-4AF9-B26C-894214573DED}"/>
              </a:ext>
            </a:extLst>
          </p:cNvPr>
          <p:cNvSpPr txBox="1"/>
          <p:nvPr/>
        </p:nvSpPr>
        <p:spPr>
          <a:xfrm>
            <a:off x="10607877" y="3219849"/>
            <a:ext cx="1786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Caixa de Entrada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B02E11D-AD39-437C-A154-26A0C5E5D594}"/>
              </a:ext>
            </a:extLst>
          </p:cNvPr>
          <p:cNvSpPr txBox="1"/>
          <p:nvPr/>
        </p:nvSpPr>
        <p:spPr>
          <a:xfrm>
            <a:off x="10604479" y="4150257"/>
            <a:ext cx="1786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Navegação Rápida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95627F3-2600-47CC-B138-8E622B7D640F}"/>
              </a:ext>
            </a:extLst>
          </p:cNvPr>
          <p:cNvSpPr txBox="1"/>
          <p:nvPr/>
        </p:nvSpPr>
        <p:spPr>
          <a:xfrm>
            <a:off x="10604478" y="5049677"/>
            <a:ext cx="1786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Barra de Navegação</a:t>
            </a:r>
          </a:p>
        </p:txBody>
      </p:sp>
    </p:spTree>
    <p:extLst>
      <p:ext uri="{BB962C8B-B14F-4D97-AF65-F5344CB8AC3E}">
        <p14:creationId xmlns:p14="http://schemas.microsoft.com/office/powerpoint/2010/main" val="125170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285536_TF89238778_Win32" id="{86E8E2F4-DB1E-4E23-AE4A-1EE0E59E60B5}" vid="{B6088279-1ACB-47C4-8818-0514B3F969A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F46A686-309E-4CB8-8B43-0618CA3DC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43F881-A283-4804-BC69-C2CA14CA78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A6C788-C4FC-4FDC-8A35-3D0FEBD2EC4E}">
  <ds:schemaRefs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resumo de produtos</Template>
  <TotalTime>377</TotalTime>
  <Words>748</Words>
  <Application>Microsoft Office PowerPoint</Application>
  <PresentationFormat>Ecrã Panorâmico</PresentationFormat>
  <Paragraphs>183</Paragraphs>
  <Slides>22</Slides>
  <Notes>21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Gill Sans MT</vt:lpstr>
      <vt:lpstr>Tw Cen MT</vt:lpstr>
      <vt:lpstr>Wingdings 2</vt:lpstr>
      <vt:lpstr>DividendVTI</vt:lpstr>
      <vt:lpstr>Wrike</vt:lpstr>
      <vt:lpstr>Agenda</vt:lpstr>
      <vt:lpstr>Enquadramento</vt:lpstr>
      <vt:lpstr>Custo</vt:lpstr>
      <vt:lpstr>Apresentação do PowerPoint</vt:lpstr>
      <vt:lpstr>Apresentação da ferramenta</vt:lpstr>
      <vt:lpstr>Apresentação da ferramenta</vt:lpstr>
      <vt:lpstr>Apresentação da ferramenta</vt:lpstr>
      <vt:lpstr>Apresentação da ferramenta</vt:lpstr>
      <vt:lpstr>Apresentação da ferramenta</vt:lpstr>
      <vt:lpstr>Apresentação da ferramenta</vt:lpstr>
      <vt:lpstr>Apresentação da ferramenta</vt:lpstr>
      <vt:lpstr>Apresentação da ferramenta</vt:lpstr>
      <vt:lpstr>Apresentação da ferramenta</vt:lpstr>
      <vt:lpstr>Apresentação da ferramenta</vt:lpstr>
      <vt:lpstr>Apresentação da ferramenta</vt:lpstr>
      <vt:lpstr>Apresentação da ferramenta</vt:lpstr>
      <vt:lpstr>Vantagens e Desvantagens</vt:lpstr>
      <vt:lpstr>Segurança</vt:lpstr>
      <vt:lpstr>Conclusão</vt:lpstr>
      <vt:lpstr>Bibliografia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Resumo do Produto</dc:title>
  <dc:creator>Bruno Fernandes</dc:creator>
  <cp:lastModifiedBy>Bruno Fernandes</cp:lastModifiedBy>
  <cp:revision>32</cp:revision>
  <dcterms:created xsi:type="dcterms:W3CDTF">2021-10-30T13:59:00Z</dcterms:created>
  <dcterms:modified xsi:type="dcterms:W3CDTF">2021-11-23T20:54:27Z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